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9" r:id="rId11"/>
    <p:sldId id="267" r:id="rId12"/>
    <p:sldId id="270" r:id="rId13"/>
    <p:sldId id="268" r:id="rId14"/>
    <p:sldId id="273" r:id="rId15"/>
    <p:sldId id="271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90" r:id="rId32"/>
    <p:sldId id="289" r:id="rId33"/>
  </p:sldIdLst>
  <p:sldSz cx="12192000" cy="6858000"/>
  <p:notesSz cx="6858000" cy="88915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7D359C8-AACA-2EA8-D24E-0AAD455781CC}" name="Jacob Wyngaard" initials="JW" userId="6181fcd471e98458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4EA1"/>
    <a:srgbClr val="CDE6EF"/>
    <a:srgbClr val="FFFFFF"/>
    <a:srgbClr val="14A7D8"/>
    <a:srgbClr val="CDE6F0"/>
    <a:srgbClr val="FBDB0E"/>
    <a:srgbClr val="D5D6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94C834-BA7C-4860-AE55-F43DD4A6D1E1}" v="1330" dt="2026-02-10T04:19:43.6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3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ob Wyngaard" userId="6181fcd471e98458" providerId="LiveId" clId="{788BA123-62C9-4DDC-86E5-A6BCA4600216}"/>
    <pc:docChg chg="undo custSel addSld modSld sldOrd">
      <pc:chgData name="Jacob Wyngaard" userId="6181fcd471e98458" providerId="LiveId" clId="{788BA123-62C9-4DDC-86E5-A6BCA4600216}" dt="2026-02-10T04:19:43.680" v="7296" actId="20577"/>
      <pc:docMkLst>
        <pc:docMk/>
      </pc:docMkLst>
      <pc:sldChg chg="addSp delSp modSp mod">
        <pc:chgData name="Jacob Wyngaard" userId="6181fcd471e98458" providerId="LiveId" clId="{788BA123-62C9-4DDC-86E5-A6BCA4600216}" dt="2026-02-10T03:14:21.954" v="7101" actId="1076"/>
        <pc:sldMkLst>
          <pc:docMk/>
          <pc:sldMk cId="1388335378" sldId="259"/>
        </pc:sldMkLst>
        <pc:spChg chg="mod">
          <ac:chgData name="Jacob Wyngaard" userId="6181fcd471e98458" providerId="LiveId" clId="{788BA123-62C9-4DDC-86E5-A6BCA4600216}" dt="2026-02-10T03:14:15.805" v="7098" actId="14100"/>
          <ac:spMkLst>
            <pc:docMk/>
            <pc:sldMk cId="1388335378" sldId="259"/>
            <ac:spMk id="13" creationId="{2C6C1EFB-D866-FF81-E86C-FA8BE2FC4F46}"/>
          </ac:spMkLst>
        </pc:spChg>
        <pc:picChg chg="add del mod">
          <ac:chgData name="Jacob Wyngaard" userId="6181fcd471e98458" providerId="LiveId" clId="{788BA123-62C9-4DDC-86E5-A6BCA4600216}" dt="2026-02-10T03:13:48.241" v="7091" actId="478"/>
          <ac:picMkLst>
            <pc:docMk/>
            <pc:sldMk cId="1388335378" sldId="259"/>
            <ac:picMk id="2" creationId="{1BC0FC64-1868-4C75-0673-756643C524DA}"/>
          </ac:picMkLst>
        </pc:picChg>
        <pc:picChg chg="add mod modCrop">
          <ac:chgData name="Jacob Wyngaard" userId="6181fcd471e98458" providerId="LiveId" clId="{788BA123-62C9-4DDC-86E5-A6BCA4600216}" dt="2026-02-10T03:14:21.954" v="7101" actId="1076"/>
          <ac:picMkLst>
            <pc:docMk/>
            <pc:sldMk cId="1388335378" sldId="259"/>
            <ac:picMk id="3" creationId="{F1691408-4538-A337-C257-CD956451E345}"/>
          </ac:picMkLst>
        </pc:picChg>
      </pc:sldChg>
      <pc:sldChg chg="modSp mod">
        <pc:chgData name="Jacob Wyngaard" userId="6181fcd471e98458" providerId="LiveId" clId="{788BA123-62C9-4DDC-86E5-A6BCA4600216}" dt="2026-02-04T15:13:50.880" v="75" actId="20577"/>
        <pc:sldMkLst>
          <pc:docMk/>
          <pc:sldMk cId="4108950933" sldId="260"/>
        </pc:sldMkLst>
        <pc:spChg chg="mod">
          <ac:chgData name="Jacob Wyngaard" userId="6181fcd471e98458" providerId="LiveId" clId="{788BA123-62C9-4DDC-86E5-A6BCA4600216}" dt="2026-02-04T15:13:50.880" v="75" actId="20577"/>
          <ac:spMkLst>
            <pc:docMk/>
            <pc:sldMk cId="4108950933" sldId="260"/>
            <ac:spMk id="13" creationId="{4C4463CE-EB27-6BC9-19B0-F86DF1591401}"/>
          </ac:spMkLst>
        </pc:spChg>
      </pc:sldChg>
      <pc:sldChg chg="addSp modSp add mod">
        <pc:chgData name="Jacob Wyngaard" userId="6181fcd471e98458" providerId="LiveId" clId="{788BA123-62C9-4DDC-86E5-A6BCA4600216}" dt="2026-02-04T15:19:18.343" v="316" actId="113"/>
        <pc:sldMkLst>
          <pc:docMk/>
          <pc:sldMk cId="777443482" sldId="261"/>
        </pc:sldMkLst>
        <pc:spChg chg="add mod">
          <ac:chgData name="Jacob Wyngaard" userId="6181fcd471e98458" providerId="LiveId" clId="{788BA123-62C9-4DDC-86E5-A6BCA4600216}" dt="2026-02-04T15:17:26.573" v="230" actId="1076"/>
          <ac:spMkLst>
            <pc:docMk/>
            <pc:sldMk cId="777443482" sldId="261"/>
            <ac:spMk id="3" creationId="{276B78A7-4A9E-4302-43F7-3E570EDC6DA6}"/>
          </ac:spMkLst>
        </pc:spChg>
        <pc:spChg chg="mod">
          <ac:chgData name="Jacob Wyngaard" userId="6181fcd471e98458" providerId="LiveId" clId="{788BA123-62C9-4DDC-86E5-A6BCA4600216}" dt="2026-02-04T15:16:56.008" v="214" actId="1076"/>
          <ac:spMkLst>
            <pc:docMk/>
            <pc:sldMk cId="777443482" sldId="261"/>
            <ac:spMk id="9" creationId="{B12EC489-1217-B879-0028-44B302CD725E}"/>
          </ac:spMkLst>
        </pc:spChg>
        <pc:spChg chg="mod">
          <ac:chgData name="Jacob Wyngaard" userId="6181fcd471e98458" providerId="LiveId" clId="{788BA123-62C9-4DDC-86E5-A6BCA4600216}" dt="2026-02-04T15:19:18.343" v="316" actId="113"/>
          <ac:spMkLst>
            <pc:docMk/>
            <pc:sldMk cId="777443482" sldId="261"/>
            <ac:spMk id="13" creationId="{600CB128-A158-C656-8960-AA9E01941096}"/>
          </ac:spMkLst>
        </pc:spChg>
        <pc:picChg chg="add mod modCrop">
          <ac:chgData name="Jacob Wyngaard" userId="6181fcd471e98458" providerId="LiveId" clId="{788BA123-62C9-4DDC-86E5-A6BCA4600216}" dt="2026-02-04T15:19:03.955" v="315" actId="1076"/>
          <ac:picMkLst>
            <pc:docMk/>
            <pc:sldMk cId="777443482" sldId="261"/>
            <ac:picMk id="4" creationId="{71CF8794-2C7B-7E3D-6257-11FBBD542455}"/>
          </ac:picMkLst>
        </pc:picChg>
      </pc:sldChg>
      <pc:sldChg chg="addSp delSp modSp add mod">
        <pc:chgData name="Jacob Wyngaard" userId="6181fcd471e98458" providerId="LiveId" clId="{788BA123-62C9-4DDC-86E5-A6BCA4600216}" dt="2026-02-04T15:25:09.464" v="623" actId="1076"/>
        <pc:sldMkLst>
          <pc:docMk/>
          <pc:sldMk cId="2344648309" sldId="262"/>
        </pc:sldMkLst>
        <pc:spChg chg="add mod">
          <ac:chgData name="Jacob Wyngaard" userId="6181fcd471e98458" providerId="LiveId" clId="{788BA123-62C9-4DDC-86E5-A6BCA4600216}" dt="2026-02-04T15:21:16.818" v="513" actId="1076"/>
          <ac:spMkLst>
            <pc:docMk/>
            <pc:sldMk cId="2344648309" sldId="262"/>
            <ac:spMk id="2" creationId="{BD5DC692-CA5D-BE1D-99A4-8C43D3D9B80B}"/>
          </ac:spMkLst>
        </pc:spChg>
        <pc:spChg chg="mod">
          <ac:chgData name="Jacob Wyngaard" userId="6181fcd471e98458" providerId="LiveId" clId="{788BA123-62C9-4DDC-86E5-A6BCA4600216}" dt="2026-02-04T15:20:25.776" v="478" actId="20577"/>
          <ac:spMkLst>
            <pc:docMk/>
            <pc:sldMk cId="2344648309" sldId="262"/>
            <ac:spMk id="13" creationId="{84386FCF-406B-836A-5526-023C70A4792B}"/>
          </ac:spMkLst>
        </pc:spChg>
        <pc:spChg chg="add mod">
          <ac:chgData name="Jacob Wyngaard" userId="6181fcd471e98458" providerId="LiveId" clId="{788BA123-62C9-4DDC-86E5-A6BCA4600216}" dt="2026-02-04T15:23:26.314" v="538" actId="1076"/>
          <ac:spMkLst>
            <pc:docMk/>
            <pc:sldMk cId="2344648309" sldId="262"/>
            <ac:spMk id="14" creationId="{E898F825-7B3F-A669-AA43-A259DE7F6CDC}"/>
          </ac:spMkLst>
        </pc:spChg>
        <pc:spChg chg="add mod">
          <ac:chgData name="Jacob Wyngaard" userId="6181fcd471e98458" providerId="LiveId" clId="{788BA123-62C9-4DDC-86E5-A6BCA4600216}" dt="2026-02-04T15:23:46.794" v="559" actId="1076"/>
          <ac:spMkLst>
            <pc:docMk/>
            <pc:sldMk cId="2344648309" sldId="262"/>
            <ac:spMk id="15" creationId="{C0375D12-85CC-B347-1413-9F0A2489CB80}"/>
          </ac:spMkLst>
        </pc:spChg>
        <pc:spChg chg="add mod">
          <ac:chgData name="Jacob Wyngaard" userId="6181fcd471e98458" providerId="LiveId" clId="{788BA123-62C9-4DDC-86E5-A6BCA4600216}" dt="2026-02-04T15:24:10.847" v="568" actId="1076"/>
          <ac:spMkLst>
            <pc:docMk/>
            <pc:sldMk cId="2344648309" sldId="262"/>
            <ac:spMk id="16" creationId="{C90D5962-D635-F03D-955B-34DF2C6FA8B3}"/>
          </ac:spMkLst>
        </pc:spChg>
        <pc:spChg chg="add mod">
          <ac:chgData name="Jacob Wyngaard" userId="6181fcd471e98458" providerId="LiveId" clId="{788BA123-62C9-4DDC-86E5-A6BCA4600216}" dt="2026-02-04T15:24:41.292" v="593" actId="1076"/>
          <ac:spMkLst>
            <pc:docMk/>
            <pc:sldMk cId="2344648309" sldId="262"/>
            <ac:spMk id="17" creationId="{8A3CABD1-101D-0978-2365-60E6A3F937D3}"/>
          </ac:spMkLst>
        </pc:spChg>
        <pc:spChg chg="add mod">
          <ac:chgData name="Jacob Wyngaard" userId="6181fcd471e98458" providerId="LiveId" clId="{788BA123-62C9-4DDC-86E5-A6BCA4600216}" dt="2026-02-04T15:24:48.789" v="596" actId="1076"/>
          <ac:spMkLst>
            <pc:docMk/>
            <pc:sldMk cId="2344648309" sldId="262"/>
            <ac:spMk id="18" creationId="{3853CBDA-F9B6-8E0E-00F3-A262A00C4E7A}"/>
          </ac:spMkLst>
        </pc:spChg>
        <pc:spChg chg="add mod">
          <ac:chgData name="Jacob Wyngaard" userId="6181fcd471e98458" providerId="LiveId" clId="{788BA123-62C9-4DDC-86E5-A6BCA4600216}" dt="2026-02-04T15:25:09.464" v="623" actId="1076"/>
          <ac:spMkLst>
            <pc:docMk/>
            <pc:sldMk cId="2344648309" sldId="262"/>
            <ac:spMk id="20" creationId="{3AD0A640-940D-B4DD-1732-CAFA6F622D4D}"/>
          </ac:spMkLst>
        </pc:spChg>
        <pc:picChg chg="mod">
          <ac:chgData name="Jacob Wyngaard" userId="6181fcd471e98458" providerId="LiveId" clId="{788BA123-62C9-4DDC-86E5-A6BCA4600216}" dt="2026-02-04T15:20:30.175" v="479" actId="1076"/>
          <ac:picMkLst>
            <pc:docMk/>
            <pc:sldMk cId="2344648309" sldId="262"/>
            <ac:picMk id="4" creationId="{C1057333-3BF6-9396-197D-398DDA3019FC}"/>
          </ac:picMkLst>
        </pc:picChg>
        <pc:cxnChg chg="add mod">
          <ac:chgData name="Jacob Wyngaard" userId="6181fcd471e98458" providerId="LiveId" clId="{788BA123-62C9-4DDC-86E5-A6BCA4600216}" dt="2026-02-04T15:22:55.286" v="520" actId="1076"/>
          <ac:cxnSpMkLst>
            <pc:docMk/>
            <pc:sldMk cId="2344648309" sldId="262"/>
            <ac:cxnSpMk id="10" creationId="{2EC70894-30E9-DD60-81BB-62CF4A63F308}"/>
          </ac:cxnSpMkLst>
        </pc:cxnChg>
        <pc:cxnChg chg="add mod">
          <ac:chgData name="Jacob Wyngaard" userId="6181fcd471e98458" providerId="LiveId" clId="{788BA123-62C9-4DDC-86E5-A6BCA4600216}" dt="2026-02-04T15:24:43.994" v="594" actId="14100"/>
          <ac:cxnSpMkLst>
            <pc:docMk/>
            <pc:sldMk cId="2344648309" sldId="262"/>
            <ac:cxnSpMk id="11" creationId="{6474C87D-36C5-AB7D-98F8-16E221F9C502}"/>
          </ac:cxnSpMkLst>
        </pc:cxnChg>
      </pc:sldChg>
      <pc:sldChg chg="addSp delSp modSp add mod ord">
        <pc:chgData name="Jacob Wyngaard" userId="6181fcd471e98458" providerId="LiveId" clId="{788BA123-62C9-4DDC-86E5-A6BCA4600216}" dt="2026-02-10T03:42:10.221" v="7135" actId="1038"/>
        <pc:sldMkLst>
          <pc:docMk/>
          <pc:sldMk cId="1806092353" sldId="263"/>
        </pc:sldMkLst>
        <pc:spChg chg="mod">
          <ac:chgData name="Jacob Wyngaard" userId="6181fcd471e98458" providerId="LiveId" clId="{788BA123-62C9-4DDC-86E5-A6BCA4600216}" dt="2026-02-04T15:25:32.644" v="632" actId="20577"/>
          <ac:spMkLst>
            <pc:docMk/>
            <pc:sldMk cId="1806092353" sldId="263"/>
            <ac:spMk id="3" creationId="{3605DA8A-9C33-359E-35FB-CC992C283551}"/>
          </ac:spMkLst>
        </pc:spChg>
        <pc:spChg chg="mod">
          <ac:chgData name="Jacob Wyngaard" userId="6181fcd471e98458" providerId="LiveId" clId="{788BA123-62C9-4DDC-86E5-A6BCA4600216}" dt="2026-02-10T03:42:10.221" v="7135" actId="1038"/>
          <ac:spMkLst>
            <pc:docMk/>
            <pc:sldMk cId="1806092353" sldId="263"/>
            <ac:spMk id="13" creationId="{4AB5411D-3FAB-22E3-CCD3-B4C0C7C69A27}"/>
          </ac:spMkLst>
        </pc:spChg>
        <pc:picChg chg="add mod">
          <ac:chgData name="Jacob Wyngaard" userId="6181fcd471e98458" providerId="LiveId" clId="{788BA123-62C9-4DDC-86E5-A6BCA4600216}" dt="2026-02-04T15:26:58.647" v="767" actId="1076"/>
          <ac:picMkLst>
            <pc:docMk/>
            <pc:sldMk cId="1806092353" sldId="263"/>
            <ac:picMk id="2" creationId="{28D91FEB-45AF-602E-F507-C24597E2F92D}"/>
          </ac:picMkLst>
        </pc:picChg>
      </pc:sldChg>
      <pc:sldChg chg="modSp mod">
        <pc:chgData name="Jacob Wyngaard" userId="6181fcd471e98458" providerId="LiveId" clId="{788BA123-62C9-4DDC-86E5-A6BCA4600216}" dt="2026-02-10T03:42:34.737" v="7143" actId="20577"/>
        <pc:sldMkLst>
          <pc:docMk/>
          <pc:sldMk cId="367513741" sldId="264"/>
        </pc:sldMkLst>
        <pc:spChg chg="mod">
          <ac:chgData name="Jacob Wyngaard" userId="6181fcd471e98458" providerId="LiveId" clId="{788BA123-62C9-4DDC-86E5-A6BCA4600216}" dt="2026-02-10T03:42:34.737" v="7143" actId="20577"/>
          <ac:spMkLst>
            <pc:docMk/>
            <pc:sldMk cId="367513741" sldId="264"/>
            <ac:spMk id="10" creationId="{BF0E0B99-0E84-388A-0126-7BBC82672FD3}"/>
          </ac:spMkLst>
        </pc:spChg>
      </pc:sldChg>
      <pc:sldChg chg="modSp mod">
        <pc:chgData name="Jacob Wyngaard" userId="6181fcd471e98458" providerId="LiveId" clId="{788BA123-62C9-4DDC-86E5-A6BCA4600216}" dt="2026-02-10T03:42:42.080" v="7145" actId="20577"/>
        <pc:sldMkLst>
          <pc:docMk/>
          <pc:sldMk cId="1691758535" sldId="265"/>
        </pc:sldMkLst>
        <pc:spChg chg="mod">
          <ac:chgData name="Jacob Wyngaard" userId="6181fcd471e98458" providerId="LiveId" clId="{788BA123-62C9-4DDC-86E5-A6BCA4600216}" dt="2026-02-10T03:42:42.080" v="7145" actId="20577"/>
          <ac:spMkLst>
            <pc:docMk/>
            <pc:sldMk cId="1691758535" sldId="265"/>
            <ac:spMk id="13" creationId="{4AA3B2E4-589F-E24A-7F2B-01BE634DBC8C}"/>
          </ac:spMkLst>
        </pc:spChg>
      </pc:sldChg>
      <pc:sldChg chg="modSp mod">
        <pc:chgData name="Jacob Wyngaard" userId="6181fcd471e98458" providerId="LiveId" clId="{788BA123-62C9-4DDC-86E5-A6BCA4600216}" dt="2026-02-10T03:44:08.626" v="7150" actId="14100"/>
        <pc:sldMkLst>
          <pc:docMk/>
          <pc:sldMk cId="1377634056" sldId="269"/>
        </pc:sldMkLst>
        <pc:spChg chg="mod">
          <ac:chgData name="Jacob Wyngaard" userId="6181fcd471e98458" providerId="LiveId" clId="{788BA123-62C9-4DDC-86E5-A6BCA4600216}" dt="2026-02-10T03:44:08.626" v="7150" actId="14100"/>
          <ac:spMkLst>
            <pc:docMk/>
            <pc:sldMk cId="1377634056" sldId="269"/>
            <ac:spMk id="5" creationId="{CB0F5493-D0C9-77AA-AAA4-B3C944D1B2ED}"/>
          </ac:spMkLst>
        </pc:spChg>
      </pc:sldChg>
      <pc:sldChg chg="modSp mod">
        <pc:chgData name="Jacob Wyngaard" userId="6181fcd471e98458" providerId="LiveId" clId="{788BA123-62C9-4DDC-86E5-A6BCA4600216}" dt="2026-02-10T04:19:43.680" v="7296" actId="20577"/>
        <pc:sldMkLst>
          <pc:docMk/>
          <pc:sldMk cId="3250037894" sldId="270"/>
        </pc:sldMkLst>
        <pc:spChg chg="mod">
          <ac:chgData name="Jacob Wyngaard" userId="6181fcd471e98458" providerId="LiveId" clId="{788BA123-62C9-4DDC-86E5-A6BCA4600216}" dt="2026-02-10T04:19:43.680" v="7296" actId="20577"/>
          <ac:spMkLst>
            <pc:docMk/>
            <pc:sldMk cId="3250037894" sldId="270"/>
            <ac:spMk id="4" creationId="{0879D9BF-73F7-9AFC-3B39-4A59DD4F1F0D}"/>
          </ac:spMkLst>
        </pc:spChg>
      </pc:sldChg>
      <pc:sldChg chg="addSp modSp mod">
        <pc:chgData name="Jacob Wyngaard" userId="6181fcd471e98458" providerId="LiveId" clId="{788BA123-62C9-4DDC-86E5-A6BCA4600216}" dt="2026-02-08T03:58:52.838" v="1208" actId="20577"/>
        <pc:sldMkLst>
          <pc:docMk/>
          <pc:sldMk cId="3378430970" sldId="275"/>
        </pc:sldMkLst>
        <pc:spChg chg="mod">
          <ac:chgData name="Jacob Wyngaard" userId="6181fcd471e98458" providerId="LiveId" clId="{788BA123-62C9-4DDC-86E5-A6BCA4600216}" dt="2026-02-08T03:58:52.838" v="1208" actId="20577"/>
          <ac:spMkLst>
            <pc:docMk/>
            <pc:sldMk cId="3378430970" sldId="275"/>
            <ac:spMk id="2" creationId="{11340EC0-A288-1F66-A908-EBE06CE15F10}"/>
          </ac:spMkLst>
        </pc:spChg>
        <pc:spChg chg="mod">
          <ac:chgData name="Jacob Wyngaard" userId="6181fcd471e98458" providerId="LiveId" clId="{788BA123-62C9-4DDC-86E5-A6BCA4600216}" dt="2026-02-08T03:57:45.734" v="1144" actId="1076"/>
          <ac:spMkLst>
            <pc:docMk/>
            <pc:sldMk cId="3378430970" sldId="275"/>
            <ac:spMk id="3" creationId="{C2533D32-EDC9-24AC-F418-49250312FAB0}"/>
          </ac:spMkLst>
        </pc:spChg>
        <pc:spChg chg="add mod">
          <ac:chgData name="Jacob Wyngaard" userId="6181fcd471e98458" providerId="LiveId" clId="{788BA123-62C9-4DDC-86E5-A6BCA4600216}" dt="2026-02-08T03:56:03.335" v="974" actId="1076"/>
          <ac:spMkLst>
            <pc:docMk/>
            <pc:sldMk cId="3378430970" sldId="275"/>
            <ac:spMk id="5" creationId="{455DFBD0-E893-8BDE-A332-76F528867ABD}"/>
          </ac:spMkLst>
        </pc:spChg>
      </pc:sldChg>
      <pc:sldChg chg="delSp modSp add mod">
        <pc:chgData name="Jacob Wyngaard" userId="6181fcd471e98458" providerId="LiveId" clId="{788BA123-62C9-4DDC-86E5-A6BCA4600216}" dt="2026-02-08T04:25:42.712" v="2402" actId="20577"/>
        <pc:sldMkLst>
          <pc:docMk/>
          <pc:sldMk cId="3378212398" sldId="276"/>
        </pc:sldMkLst>
        <pc:spChg chg="mod">
          <ac:chgData name="Jacob Wyngaard" userId="6181fcd471e98458" providerId="LiveId" clId="{788BA123-62C9-4DDC-86E5-A6BCA4600216}" dt="2026-02-08T04:25:42.712" v="2402" actId="20577"/>
          <ac:spMkLst>
            <pc:docMk/>
            <pc:sldMk cId="3378212398" sldId="276"/>
            <ac:spMk id="3" creationId="{C8E1FFCE-B771-D6B0-3169-58669950D164}"/>
          </ac:spMkLst>
        </pc:spChg>
        <pc:spChg chg="mod">
          <ac:chgData name="Jacob Wyngaard" userId="6181fcd471e98458" providerId="LiveId" clId="{788BA123-62C9-4DDC-86E5-A6BCA4600216}" dt="2026-02-08T04:02:26.400" v="1450" actId="1076"/>
          <ac:spMkLst>
            <pc:docMk/>
            <pc:sldMk cId="3378212398" sldId="276"/>
            <ac:spMk id="6" creationId="{D837E7DC-37B7-2DED-D338-674513523F6D}"/>
          </ac:spMkLst>
        </pc:spChg>
        <pc:spChg chg="mod">
          <ac:chgData name="Jacob Wyngaard" userId="6181fcd471e98458" providerId="LiveId" clId="{788BA123-62C9-4DDC-86E5-A6BCA4600216}" dt="2026-02-08T04:02:32.430" v="1460" actId="14100"/>
          <ac:spMkLst>
            <pc:docMk/>
            <pc:sldMk cId="3378212398" sldId="276"/>
            <ac:spMk id="9" creationId="{9489A7AC-122E-6CF1-4DD5-EA1096442B31}"/>
          </ac:spMkLst>
        </pc:spChg>
      </pc:sldChg>
      <pc:sldChg chg="addSp delSp modSp add mod">
        <pc:chgData name="Jacob Wyngaard" userId="6181fcd471e98458" providerId="LiveId" clId="{788BA123-62C9-4DDC-86E5-A6BCA4600216}" dt="2026-02-10T01:45:26.945" v="2692" actId="1076"/>
        <pc:sldMkLst>
          <pc:docMk/>
          <pc:sldMk cId="2457022423" sldId="277"/>
        </pc:sldMkLst>
        <pc:spChg chg="add mod">
          <ac:chgData name="Jacob Wyngaard" userId="6181fcd471e98458" providerId="LiveId" clId="{788BA123-62C9-4DDC-86E5-A6BCA4600216}" dt="2026-02-08T04:14:59.419" v="1962" actId="1076"/>
          <ac:spMkLst>
            <pc:docMk/>
            <pc:sldMk cId="2457022423" sldId="277"/>
            <ac:spMk id="5" creationId="{7C54A052-DEB4-04B8-A37D-9C668B8C4231}"/>
          </ac:spMkLst>
        </pc:spChg>
        <pc:spChg chg="add mod">
          <ac:chgData name="Jacob Wyngaard" userId="6181fcd471e98458" providerId="LiveId" clId="{788BA123-62C9-4DDC-86E5-A6BCA4600216}" dt="2026-02-08T04:14:59.419" v="1962" actId="1076"/>
          <ac:spMkLst>
            <pc:docMk/>
            <pc:sldMk cId="2457022423" sldId="277"/>
            <ac:spMk id="7" creationId="{80480490-F860-2EB6-AF90-4FB3A0AAD735}"/>
          </ac:spMkLst>
        </pc:spChg>
        <pc:spChg chg="mod">
          <ac:chgData name="Jacob Wyngaard" userId="6181fcd471e98458" providerId="LiveId" clId="{788BA123-62C9-4DDC-86E5-A6BCA4600216}" dt="2026-02-08T04:15:01.433" v="1964" actId="1076"/>
          <ac:spMkLst>
            <pc:docMk/>
            <pc:sldMk cId="2457022423" sldId="277"/>
            <ac:spMk id="8" creationId="{F514DB23-C81C-2E90-63DA-2A1F8BC57293}"/>
          </ac:spMkLst>
        </pc:spChg>
        <pc:spChg chg="mod">
          <ac:chgData name="Jacob Wyngaard" userId="6181fcd471e98458" providerId="LiveId" clId="{788BA123-62C9-4DDC-86E5-A6BCA4600216}" dt="2026-02-08T04:11:56.480" v="1944" actId="1076"/>
          <ac:spMkLst>
            <pc:docMk/>
            <pc:sldMk cId="2457022423" sldId="277"/>
            <ac:spMk id="9" creationId="{1CA26395-4C2F-CF61-0495-2CA4A3A53348}"/>
          </ac:spMkLst>
        </pc:spChg>
        <pc:spChg chg="add mod">
          <ac:chgData name="Jacob Wyngaard" userId="6181fcd471e98458" providerId="LiveId" clId="{788BA123-62C9-4DDC-86E5-A6BCA4600216}" dt="2026-02-08T04:14:59.419" v="1962" actId="1076"/>
          <ac:spMkLst>
            <pc:docMk/>
            <pc:sldMk cId="2457022423" sldId="277"/>
            <ac:spMk id="11" creationId="{2E5B8581-75DA-0270-F4D1-13E4A938B558}"/>
          </ac:spMkLst>
        </pc:spChg>
        <pc:spChg chg="add mod">
          <ac:chgData name="Jacob Wyngaard" userId="6181fcd471e98458" providerId="LiveId" clId="{788BA123-62C9-4DDC-86E5-A6BCA4600216}" dt="2026-02-08T04:14:59.419" v="1962" actId="1076"/>
          <ac:spMkLst>
            <pc:docMk/>
            <pc:sldMk cId="2457022423" sldId="277"/>
            <ac:spMk id="12" creationId="{E9C1F8EF-D377-64E2-9B70-B07B86A07DB5}"/>
          </ac:spMkLst>
        </pc:spChg>
        <pc:spChg chg="add mod">
          <ac:chgData name="Jacob Wyngaard" userId="6181fcd471e98458" providerId="LiveId" clId="{788BA123-62C9-4DDC-86E5-A6BCA4600216}" dt="2026-02-08T04:14:59.419" v="1962" actId="1076"/>
          <ac:spMkLst>
            <pc:docMk/>
            <pc:sldMk cId="2457022423" sldId="277"/>
            <ac:spMk id="13" creationId="{69649C1B-8068-5833-2389-544CE42534BE}"/>
          </ac:spMkLst>
        </pc:spChg>
        <pc:spChg chg="add mod">
          <ac:chgData name="Jacob Wyngaard" userId="6181fcd471e98458" providerId="LiveId" clId="{788BA123-62C9-4DDC-86E5-A6BCA4600216}" dt="2026-02-10T01:45:26.945" v="2692" actId="1076"/>
          <ac:spMkLst>
            <pc:docMk/>
            <pc:sldMk cId="2457022423" sldId="277"/>
            <ac:spMk id="15" creationId="{82C186BD-F98A-7125-8842-69E6EAC18B4B}"/>
          </ac:spMkLst>
        </pc:spChg>
        <pc:spChg chg="add mod">
          <ac:chgData name="Jacob Wyngaard" userId="6181fcd471e98458" providerId="LiveId" clId="{788BA123-62C9-4DDC-86E5-A6BCA4600216}" dt="2026-02-08T04:14:59.419" v="1962" actId="1076"/>
          <ac:spMkLst>
            <pc:docMk/>
            <pc:sldMk cId="2457022423" sldId="277"/>
            <ac:spMk id="16" creationId="{363F13BB-63FB-8220-25B5-ACF67A5659A8}"/>
          </ac:spMkLst>
        </pc:spChg>
        <pc:spChg chg="add mod">
          <ac:chgData name="Jacob Wyngaard" userId="6181fcd471e98458" providerId="LiveId" clId="{788BA123-62C9-4DDC-86E5-A6BCA4600216}" dt="2026-02-08T04:14:59.419" v="1962" actId="1076"/>
          <ac:spMkLst>
            <pc:docMk/>
            <pc:sldMk cId="2457022423" sldId="277"/>
            <ac:spMk id="17" creationId="{685B0AC8-5AB7-F7EB-5391-EAE4CB024BDA}"/>
          </ac:spMkLst>
        </pc:spChg>
        <pc:spChg chg="add mod">
          <ac:chgData name="Jacob Wyngaard" userId="6181fcd471e98458" providerId="LiveId" clId="{788BA123-62C9-4DDC-86E5-A6BCA4600216}" dt="2026-02-08T04:14:59.419" v="1962" actId="1076"/>
          <ac:spMkLst>
            <pc:docMk/>
            <pc:sldMk cId="2457022423" sldId="277"/>
            <ac:spMk id="18" creationId="{ABE5930E-AA35-39C6-D9C2-0CCAF7264280}"/>
          </ac:spMkLst>
        </pc:spChg>
        <pc:spChg chg="add mod">
          <ac:chgData name="Jacob Wyngaard" userId="6181fcd471e98458" providerId="LiveId" clId="{788BA123-62C9-4DDC-86E5-A6BCA4600216}" dt="2026-02-08T04:14:59.419" v="1962" actId="1076"/>
          <ac:spMkLst>
            <pc:docMk/>
            <pc:sldMk cId="2457022423" sldId="277"/>
            <ac:spMk id="19" creationId="{09206B7E-8C1E-61FD-89B6-6DCA7499FE64}"/>
          </ac:spMkLst>
        </pc:spChg>
        <pc:spChg chg="add mod">
          <ac:chgData name="Jacob Wyngaard" userId="6181fcd471e98458" providerId="LiveId" clId="{788BA123-62C9-4DDC-86E5-A6BCA4600216}" dt="2026-02-08T04:16:59.641" v="1991" actId="1076"/>
          <ac:spMkLst>
            <pc:docMk/>
            <pc:sldMk cId="2457022423" sldId="277"/>
            <ac:spMk id="33" creationId="{8830ED5B-9CC8-8F83-7304-9BE4573557CA}"/>
          </ac:spMkLst>
        </pc:spChg>
        <pc:spChg chg="add mod">
          <ac:chgData name="Jacob Wyngaard" userId="6181fcd471e98458" providerId="LiveId" clId="{788BA123-62C9-4DDC-86E5-A6BCA4600216}" dt="2026-02-08T04:17:19.940" v="2036" actId="1076"/>
          <ac:spMkLst>
            <pc:docMk/>
            <pc:sldMk cId="2457022423" sldId="277"/>
            <ac:spMk id="34" creationId="{DA33C9AD-E8E9-366E-BE0D-EC3FC9D9DD0F}"/>
          </ac:spMkLst>
        </pc:spChg>
        <pc:spChg chg="add mod">
          <ac:chgData name="Jacob Wyngaard" userId="6181fcd471e98458" providerId="LiveId" clId="{788BA123-62C9-4DDC-86E5-A6BCA4600216}" dt="2026-02-08T04:18:25.848" v="2048" actId="1076"/>
          <ac:spMkLst>
            <pc:docMk/>
            <pc:sldMk cId="2457022423" sldId="277"/>
            <ac:spMk id="38" creationId="{B88DAA0B-C6FB-976F-92CF-FFF163B2F9F1}"/>
          </ac:spMkLst>
        </pc:spChg>
        <pc:spChg chg="add mod">
          <ac:chgData name="Jacob Wyngaard" userId="6181fcd471e98458" providerId="LiveId" clId="{788BA123-62C9-4DDC-86E5-A6BCA4600216}" dt="2026-02-08T04:18:37.528" v="2052" actId="1076"/>
          <ac:spMkLst>
            <pc:docMk/>
            <pc:sldMk cId="2457022423" sldId="277"/>
            <ac:spMk id="39" creationId="{3C7F5323-C550-943A-9F94-6EFB7A164B67}"/>
          </ac:spMkLst>
        </pc:spChg>
        <pc:spChg chg="add mod">
          <ac:chgData name="Jacob Wyngaard" userId="6181fcd471e98458" providerId="LiveId" clId="{788BA123-62C9-4DDC-86E5-A6BCA4600216}" dt="2026-02-08T04:18:48.819" v="2055" actId="20577"/>
          <ac:spMkLst>
            <pc:docMk/>
            <pc:sldMk cId="2457022423" sldId="277"/>
            <ac:spMk id="40" creationId="{7FA75D68-6241-A6AB-7B3C-7D062E956447}"/>
          </ac:spMkLst>
        </pc:spChg>
        <pc:cxnChg chg="add mod">
          <ac:chgData name="Jacob Wyngaard" userId="6181fcd471e98458" providerId="LiveId" clId="{788BA123-62C9-4DDC-86E5-A6BCA4600216}" dt="2026-02-08T04:15:05.614" v="1965" actId="1076"/>
          <ac:cxnSpMkLst>
            <pc:docMk/>
            <pc:sldMk cId="2457022423" sldId="277"/>
            <ac:cxnSpMk id="21" creationId="{CEA52623-00BE-1689-8AFB-3B20B50A43EC}"/>
          </ac:cxnSpMkLst>
        </pc:cxnChg>
        <pc:cxnChg chg="add mod">
          <ac:chgData name="Jacob Wyngaard" userId="6181fcd471e98458" providerId="LiveId" clId="{788BA123-62C9-4DDC-86E5-A6BCA4600216}" dt="2026-02-08T04:15:05.614" v="1965" actId="1076"/>
          <ac:cxnSpMkLst>
            <pc:docMk/>
            <pc:sldMk cId="2457022423" sldId="277"/>
            <ac:cxnSpMk id="22" creationId="{ADA8C4E3-0FEF-8F12-5A05-FFAC6308DF9E}"/>
          </ac:cxnSpMkLst>
        </pc:cxnChg>
        <pc:cxnChg chg="add mod">
          <ac:chgData name="Jacob Wyngaard" userId="6181fcd471e98458" providerId="LiveId" clId="{788BA123-62C9-4DDC-86E5-A6BCA4600216}" dt="2026-02-08T04:15:47.856" v="1971" actId="208"/>
          <ac:cxnSpMkLst>
            <pc:docMk/>
            <pc:sldMk cId="2457022423" sldId="277"/>
            <ac:cxnSpMk id="26" creationId="{AC25C433-34CC-589F-6AE6-203B881E43E7}"/>
          </ac:cxnSpMkLst>
        </pc:cxnChg>
        <pc:cxnChg chg="add mod">
          <ac:chgData name="Jacob Wyngaard" userId="6181fcd471e98458" providerId="LiveId" clId="{788BA123-62C9-4DDC-86E5-A6BCA4600216}" dt="2026-02-08T04:17:46.873" v="2038" actId="14100"/>
          <ac:cxnSpMkLst>
            <pc:docMk/>
            <pc:sldMk cId="2457022423" sldId="277"/>
            <ac:cxnSpMk id="31" creationId="{D3E6E785-2B5B-EC40-8F7B-8CA4956F76C3}"/>
          </ac:cxnSpMkLst>
        </pc:cxnChg>
        <pc:cxnChg chg="add mod">
          <ac:chgData name="Jacob Wyngaard" userId="6181fcd471e98458" providerId="LiveId" clId="{788BA123-62C9-4DDC-86E5-A6BCA4600216}" dt="2026-02-08T04:17:59.869" v="2041" actId="14100"/>
          <ac:cxnSpMkLst>
            <pc:docMk/>
            <pc:sldMk cId="2457022423" sldId="277"/>
            <ac:cxnSpMk id="36" creationId="{DA937C8D-2FDD-F748-8702-2996C0D14B2D}"/>
          </ac:cxnSpMkLst>
        </pc:cxnChg>
      </pc:sldChg>
      <pc:sldChg chg="addSp delSp modSp add mod">
        <pc:chgData name="Jacob Wyngaard" userId="6181fcd471e98458" providerId="LiveId" clId="{788BA123-62C9-4DDC-86E5-A6BCA4600216}" dt="2026-02-08T04:24:49.259" v="2396" actId="1037"/>
        <pc:sldMkLst>
          <pc:docMk/>
          <pc:sldMk cId="416974782" sldId="278"/>
        </pc:sldMkLst>
        <pc:spChg chg="add mod">
          <ac:chgData name="Jacob Wyngaard" userId="6181fcd471e98458" providerId="LiveId" clId="{788BA123-62C9-4DDC-86E5-A6BCA4600216}" dt="2026-02-08T04:22:29.479" v="2226" actId="20577"/>
          <ac:spMkLst>
            <pc:docMk/>
            <pc:sldMk cId="416974782" sldId="278"/>
            <ac:spMk id="2" creationId="{25C3C484-DFD4-FDE3-FA7B-EFE228CE4D83}"/>
          </ac:spMkLst>
        </pc:spChg>
        <pc:spChg chg="add mod">
          <ac:chgData name="Jacob Wyngaard" userId="6181fcd471e98458" providerId="LiveId" clId="{788BA123-62C9-4DDC-86E5-A6BCA4600216}" dt="2026-02-08T04:22:42.595" v="2284" actId="20577"/>
          <ac:spMkLst>
            <pc:docMk/>
            <pc:sldMk cId="416974782" sldId="278"/>
            <ac:spMk id="3" creationId="{2EF59E70-5112-F320-0BEB-FC694B602AE0}"/>
          </ac:spMkLst>
        </pc:spChg>
        <pc:spChg chg="mod">
          <ac:chgData name="Jacob Wyngaard" userId="6181fcd471e98458" providerId="LiveId" clId="{788BA123-62C9-4DDC-86E5-A6BCA4600216}" dt="2026-02-08T04:19:30.795" v="2059" actId="1076"/>
          <ac:spMkLst>
            <pc:docMk/>
            <pc:sldMk cId="416974782" sldId="278"/>
            <ac:spMk id="8" creationId="{CAA15BDC-72FB-09C1-A5FE-AADF6AACE623}"/>
          </ac:spMkLst>
        </pc:spChg>
        <pc:spChg chg="mod">
          <ac:chgData name="Jacob Wyngaard" userId="6181fcd471e98458" providerId="LiveId" clId="{788BA123-62C9-4DDC-86E5-A6BCA4600216}" dt="2026-02-08T04:19:38.072" v="2136" actId="1037"/>
          <ac:spMkLst>
            <pc:docMk/>
            <pc:sldMk cId="416974782" sldId="278"/>
            <ac:spMk id="33" creationId="{10F9732B-B7A5-EDDF-38E2-D631BFA272AC}"/>
          </ac:spMkLst>
        </pc:spChg>
        <pc:spChg chg="mod">
          <ac:chgData name="Jacob Wyngaard" userId="6181fcd471e98458" providerId="LiveId" clId="{788BA123-62C9-4DDC-86E5-A6BCA4600216}" dt="2026-02-08T04:19:38.072" v="2136" actId="1037"/>
          <ac:spMkLst>
            <pc:docMk/>
            <pc:sldMk cId="416974782" sldId="278"/>
            <ac:spMk id="34" creationId="{1B0EEEC5-AA7F-EED7-CDB1-3756D0021EE0}"/>
          </ac:spMkLst>
        </pc:spChg>
        <pc:spChg chg="add mod">
          <ac:chgData name="Jacob Wyngaard" userId="6181fcd471e98458" providerId="LiveId" clId="{788BA123-62C9-4DDC-86E5-A6BCA4600216}" dt="2026-02-08T04:22:58.262" v="2292" actId="1076"/>
          <ac:spMkLst>
            <pc:docMk/>
            <pc:sldMk cId="416974782" sldId="278"/>
            <ac:spMk id="37" creationId="{CC74A31E-E78E-BDBD-1679-ED47F0D2D5B9}"/>
          </ac:spMkLst>
        </pc:spChg>
        <pc:spChg chg="mod">
          <ac:chgData name="Jacob Wyngaard" userId="6181fcd471e98458" providerId="LiveId" clId="{788BA123-62C9-4DDC-86E5-A6BCA4600216}" dt="2026-02-08T04:19:38.072" v="2136" actId="1037"/>
          <ac:spMkLst>
            <pc:docMk/>
            <pc:sldMk cId="416974782" sldId="278"/>
            <ac:spMk id="38" creationId="{0EE861BC-E043-7D9F-9554-76F734A7982D}"/>
          </ac:spMkLst>
        </pc:spChg>
        <pc:spChg chg="mod">
          <ac:chgData name="Jacob Wyngaard" userId="6181fcd471e98458" providerId="LiveId" clId="{788BA123-62C9-4DDC-86E5-A6BCA4600216}" dt="2026-02-08T04:19:38.072" v="2136" actId="1037"/>
          <ac:spMkLst>
            <pc:docMk/>
            <pc:sldMk cId="416974782" sldId="278"/>
            <ac:spMk id="39" creationId="{7EF94F63-A04C-A166-B448-0C2115D3E7F6}"/>
          </ac:spMkLst>
        </pc:spChg>
        <pc:spChg chg="mod">
          <ac:chgData name="Jacob Wyngaard" userId="6181fcd471e98458" providerId="LiveId" clId="{788BA123-62C9-4DDC-86E5-A6BCA4600216}" dt="2026-02-08T04:19:38.072" v="2136" actId="1037"/>
          <ac:spMkLst>
            <pc:docMk/>
            <pc:sldMk cId="416974782" sldId="278"/>
            <ac:spMk id="40" creationId="{EB3E7878-A099-B8CC-76B0-372530DE4D78}"/>
          </ac:spMkLst>
        </pc:spChg>
        <pc:spChg chg="add mod">
          <ac:chgData name="Jacob Wyngaard" userId="6181fcd471e98458" providerId="LiveId" clId="{788BA123-62C9-4DDC-86E5-A6BCA4600216}" dt="2026-02-08T04:23:15.269" v="2344" actId="1076"/>
          <ac:spMkLst>
            <pc:docMk/>
            <pc:sldMk cId="416974782" sldId="278"/>
            <ac:spMk id="41" creationId="{57A7F174-173C-3358-C779-A23DA6D72675}"/>
          </ac:spMkLst>
        </pc:spChg>
        <pc:spChg chg="add mod">
          <ac:chgData name="Jacob Wyngaard" userId="6181fcd471e98458" providerId="LiveId" clId="{788BA123-62C9-4DDC-86E5-A6BCA4600216}" dt="2026-02-08T04:23:39.791" v="2353" actId="1038"/>
          <ac:spMkLst>
            <pc:docMk/>
            <pc:sldMk cId="416974782" sldId="278"/>
            <ac:spMk id="42" creationId="{017E3BC8-7867-CDC6-4635-9BAE3AEA60C7}"/>
          </ac:spMkLst>
        </pc:spChg>
        <pc:spChg chg="add mod">
          <ac:chgData name="Jacob Wyngaard" userId="6181fcd471e98458" providerId="LiveId" clId="{788BA123-62C9-4DDC-86E5-A6BCA4600216}" dt="2026-02-08T04:23:54.442" v="2374" actId="1076"/>
          <ac:spMkLst>
            <pc:docMk/>
            <pc:sldMk cId="416974782" sldId="278"/>
            <ac:spMk id="43" creationId="{03738487-5A20-BE68-F12B-BD96F2E1EEF8}"/>
          </ac:spMkLst>
        </pc:spChg>
        <pc:spChg chg="add mod">
          <ac:chgData name="Jacob Wyngaard" userId="6181fcd471e98458" providerId="LiveId" clId="{788BA123-62C9-4DDC-86E5-A6BCA4600216}" dt="2026-02-08T04:24:35.596" v="2386" actId="1076"/>
          <ac:spMkLst>
            <pc:docMk/>
            <pc:sldMk cId="416974782" sldId="278"/>
            <ac:spMk id="44" creationId="{7C301C6C-D0B3-66FF-3C8D-85563A3EF59F}"/>
          </ac:spMkLst>
        </pc:spChg>
        <pc:cxnChg chg="add mod">
          <ac:chgData name="Jacob Wyngaard" userId="6181fcd471e98458" providerId="LiveId" clId="{788BA123-62C9-4DDC-86E5-A6BCA4600216}" dt="2026-02-08T04:21:54.827" v="2214" actId="14100"/>
          <ac:cxnSpMkLst>
            <pc:docMk/>
            <pc:sldMk cId="416974782" sldId="278"/>
            <ac:cxnSpMk id="20" creationId="{BDE1707A-E101-D3BA-BF06-BB03F68BD517}"/>
          </ac:cxnSpMkLst>
        </pc:cxnChg>
        <pc:cxnChg chg="mod">
          <ac:chgData name="Jacob Wyngaard" userId="6181fcd471e98458" providerId="LiveId" clId="{788BA123-62C9-4DDC-86E5-A6BCA4600216}" dt="2026-02-08T04:19:38.072" v="2136" actId="1037"/>
          <ac:cxnSpMkLst>
            <pc:docMk/>
            <pc:sldMk cId="416974782" sldId="278"/>
            <ac:cxnSpMk id="21" creationId="{DF67A379-D212-83FE-76A9-D0C09BF3CEB1}"/>
          </ac:cxnSpMkLst>
        </pc:cxnChg>
        <pc:cxnChg chg="mod">
          <ac:chgData name="Jacob Wyngaard" userId="6181fcd471e98458" providerId="LiveId" clId="{788BA123-62C9-4DDC-86E5-A6BCA4600216}" dt="2026-02-08T04:19:38.072" v="2136" actId="1037"/>
          <ac:cxnSpMkLst>
            <pc:docMk/>
            <pc:sldMk cId="416974782" sldId="278"/>
            <ac:cxnSpMk id="22" creationId="{6E5A9C33-A266-462E-AC9D-A0A5B530B643}"/>
          </ac:cxnSpMkLst>
        </pc:cxnChg>
        <pc:cxnChg chg="add mod">
          <ac:chgData name="Jacob Wyngaard" userId="6181fcd471e98458" providerId="LiveId" clId="{788BA123-62C9-4DDC-86E5-A6BCA4600216}" dt="2026-02-08T04:22:15.256" v="2219" actId="14100"/>
          <ac:cxnSpMkLst>
            <pc:docMk/>
            <pc:sldMk cId="416974782" sldId="278"/>
            <ac:cxnSpMk id="24" creationId="{E603979C-ECCF-A52B-DB6C-9668C5005409}"/>
          </ac:cxnSpMkLst>
        </pc:cxnChg>
        <pc:cxnChg chg="mod">
          <ac:chgData name="Jacob Wyngaard" userId="6181fcd471e98458" providerId="LiveId" clId="{788BA123-62C9-4DDC-86E5-A6BCA4600216}" dt="2026-02-08T04:19:38.072" v="2136" actId="1037"/>
          <ac:cxnSpMkLst>
            <pc:docMk/>
            <pc:sldMk cId="416974782" sldId="278"/>
            <ac:cxnSpMk id="26" creationId="{92E9801F-40CD-DF3F-083D-CA8CEC5ECD71}"/>
          </ac:cxnSpMkLst>
        </pc:cxnChg>
        <pc:cxnChg chg="add mod">
          <ac:chgData name="Jacob Wyngaard" userId="6181fcd471e98458" providerId="LiveId" clId="{788BA123-62C9-4DDC-86E5-A6BCA4600216}" dt="2026-02-08T04:22:45.273" v="2285" actId="1076"/>
          <ac:cxnSpMkLst>
            <pc:docMk/>
            <pc:sldMk cId="416974782" sldId="278"/>
            <ac:cxnSpMk id="29" creationId="{5638BB92-53CF-89C4-7641-CCB764861FBB}"/>
          </ac:cxnSpMkLst>
        </pc:cxnChg>
        <pc:cxnChg chg="mod">
          <ac:chgData name="Jacob Wyngaard" userId="6181fcd471e98458" providerId="LiveId" clId="{788BA123-62C9-4DDC-86E5-A6BCA4600216}" dt="2026-02-08T04:19:38.072" v="2136" actId="1037"/>
          <ac:cxnSpMkLst>
            <pc:docMk/>
            <pc:sldMk cId="416974782" sldId="278"/>
            <ac:cxnSpMk id="31" creationId="{EAA1E015-E1A8-377D-5694-2981B874C8FA}"/>
          </ac:cxnSpMkLst>
        </pc:cxnChg>
        <pc:cxnChg chg="mod">
          <ac:chgData name="Jacob Wyngaard" userId="6181fcd471e98458" providerId="LiveId" clId="{788BA123-62C9-4DDC-86E5-A6BCA4600216}" dt="2026-02-08T04:19:38.072" v="2136" actId="1037"/>
          <ac:cxnSpMkLst>
            <pc:docMk/>
            <pc:sldMk cId="416974782" sldId="278"/>
            <ac:cxnSpMk id="36" creationId="{C06480E6-2569-6916-C738-67D45D8DA37D}"/>
          </ac:cxnSpMkLst>
        </pc:cxnChg>
        <pc:cxnChg chg="add mod">
          <ac:chgData name="Jacob Wyngaard" userId="6181fcd471e98458" providerId="LiveId" clId="{788BA123-62C9-4DDC-86E5-A6BCA4600216}" dt="2026-02-08T04:24:49.259" v="2396" actId="1037"/>
          <ac:cxnSpMkLst>
            <pc:docMk/>
            <pc:sldMk cId="416974782" sldId="278"/>
            <ac:cxnSpMk id="45" creationId="{9298BB62-00E0-48BB-BDFC-D6AA90BEFFB5}"/>
          </ac:cxnSpMkLst>
        </pc:cxnChg>
      </pc:sldChg>
      <pc:sldChg chg="addSp modSp new mod ord">
        <pc:chgData name="Jacob Wyngaard" userId="6181fcd471e98458" providerId="LiveId" clId="{788BA123-62C9-4DDC-86E5-A6BCA4600216}" dt="2026-02-10T01:53:13.838" v="2999" actId="1076"/>
        <pc:sldMkLst>
          <pc:docMk/>
          <pc:sldMk cId="345838912" sldId="279"/>
        </pc:sldMkLst>
        <pc:spChg chg="add mod">
          <ac:chgData name="Jacob Wyngaard" userId="6181fcd471e98458" providerId="LiveId" clId="{788BA123-62C9-4DDC-86E5-A6BCA4600216}" dt="2026-02-10T01:39:38.284" v="2406"/>
          <ac:spMkLst>
            <pc:docMk/>
            <pc:sldMk cId="345838912" sldId="279"/>
            <ac:spMk id="2" creationId="{F96CE0D1-1CBE-2FF7-374F-BBF819270E64}"/>
          </ac:spMkLst>
        </pc:spChg>
        <pc:spChg chg="add mod">
          <ac:chgData name="Jacob Wyngaard" userId="6181fcd471e98458" providerId="LiveId" clId="{788BA123-62C9-4DDC-86E5-A6BCA4600216}" dt="2026-02-10T01:39:38.284" v="2406"/>
          <ac:spMkLst>
            <pc:docMk/>
            <pc:sldMk cId="345838912" sldId="279"/>
            <ac:spMk id="3" creationId="{D1FF2675-4755-CD38-5485-060AA8CA3DAF}"/>
          </ac:spMkLst>
        </pc:spChg>
        <pc:spChg chg="add mod">
          <ac:chgData name="Jacob Wyngaard" userId="6181fcd471e98458" providerId="LiveId" clId="{788BA123-62C9-4DDC-86E5-A6BCA4600216}" dt="2026-02-10T01:40:29.275" v="2442" actId="14100"/>
          <ac:spMkLst>
            <pc:docMk/>
            <pc:sldMk cId="345838912" sldId="279"/>
            <ac:spMk id="4" creationId="{197A7CFE-B5A3-A7F0-C46A-FF98F67AB777}"/>
          </ac:spMkLst>
        </pc:spChg>
        <pc:spChg chg="add mod">
          <ac:chgData name="Jacob Wyngaard" userId="6181fcd471e98458" providerId="LiveId" clId="{788BA123-62C9-4DDC-86E5-A6BCA4600216}" dt="2026-02-10T01:43:24.319" v="2682" actId="20577"/>
          <ac:spMkLst>
            <pc:docMk/>
            <pc:sldMk cId="345838912" sldId="279"/>
            <ac:spMk id="5" creationId="{75D1EB08-930B-0FFB-E9C1-1840161E8E44}"/>
          </ac:spMkLst>
        </pc:spChg>
        <pc:spChg chg="add mod">
          <ac:chgData name="Jacob Wyngaard" userId="6181fcd471e98458" providerId="LiveId" clId="{788BA123-62C9-4DDC-86E5-A6BCA4600216}" dt="2026-02-10T01:49:58.194" v="2806" actId="1076"/>
          <ac:spMkLst>
            <pc:docMk/>
            <pc:sldMk cId="345838912" sldId="279"/>
            <ac:spMk id="7" creationId="{100CC46C-3DF7-F844-C532-1F9C57BB2154}"/>
          </ac:spMkLst>
        </pc:spChg>
        <pc:spChg chg="add mod">
          <ac:chgData name="Jacob Wyngaard" userId="6181fcd471e98458" providerId="LiveId" clId="{788BA123-62C9-4DDC-86E5-A6BCA4600216}" dt="2026-02-10T01:50:01.362" v="2807" actId="1076"/>
          <ac:spMkLst>
            <pc:docMk/>
            <pc:sldMk cId="345838912" sldId="279"/>
            <ac:spMk id="8" creationId="{436B4ADF-EF0E-6FB0-C145-F9D03F452CDD}"/>
          </ac:spMkLst>
        </pc:spChg>
        <pc:spChg chg="add mod">
          <ac:chgData name="Jacob Wyngaard" userId="6181fcd471e98458" providerId="LiveId" clId="{788BA123-62C9-4DDC-86E5-A6BCA4600216}" dt="2026-02-10T01:49:54.254" v="2805" actId="1076"/>
          <ac:spMkLst>
            <pc:docMk/>
            <pc:sldMk cId="345838912" sldId="279"/>
            <ac:spMk id="9" creationId="{94888C9B-595A-FDBC-60CD-19CCAB719DDE}"/>
          </ac:spMkLst>
        </pc:spChg>
        <pc:spChg chg="add mod">
          <ac:chgData name="Jacob Wyngaard" userId="6181fcd471e98458" providerId="LiveId" clId="{788BA123-62C9-4DDC-86E5-A6BCA4600216}" dt="2026-02-10T01:49:54.254" v="2805" actId="1076"/>
          <ac:spMkLst>
            <pc:docMk/>
            <pc:sldMk cId="345838912" sldId="279"/>
            <ac:spMk id="10" creationId="{25282E57-CE70-1E77-1849-F81B2CCBB5EF}"/>
          </ac:spMkLst>
        </pc:spChg>
        <pc:spChg chg="add mod">
          <ac:chgData name="Jacob Wyngaard" userId="6181fcd471e98458" providerId="LiveId" clId="{788BA123-62C9-4DDC-86E5-A6BCA4600216}" dt="2026-02-10T01:49:46.143" v="2803" actId="1076"/>
          <ac:spMkLst>
            <pc:docMk/>
            <pc:sldMk cId="345838912" sldId="279"/>
            <ac:spMk id="11" creationId="{B36ED457-595B-55A8-DE4F-60EEEA160256}"/>
          </ac:spMkLst>
        </pc:spChg>
        <pc:spChg chg="add mod">
          <ac:chgData name="Jacob Wyngaard" userId="6181fcd471e98458" providerId="LiveId" clId="{788BA123-62C9-4DDC-86E5-A6BCA4600216}" dt="2026-02-10T01:46:40.001" v="2739"/>
          <ac:spMkLst>
            <pc:docMk/>
            <pc:sldMk cId="345838912" sldId="279"/>
            <ac:spMk id="13" creationId="{25D451E5-5631-AF6D-7B88-D418727333E7}"/>
          </ac:spMkLst>
        </pc:spChg>
        <pc:spChg chg="add mod">
          <ac:chgData name="Jacob Wyngaard" userId="6181fcd471e98458" providerId="LiveId" clId="{788BA123-62C9-4DDC-86E5-A6BCA4600216}" dt="2026-02-10T01:46:40.001" v="2739"/>
          <ac:spMkLst>
            <pc:docMk/>
            <pc:sldMk cId="345838912" sldId="279"/>
            <ac:spMk id="14" creationId="{961C2E32-D170-7370-AB4C-4CEFE87C370F}"/>
          </ac:spMkLst>
        </pc:spChg>
        <pc:spChg chg="add mod">
          <ac:chgData name="Jacob Wyngaard" userId="6181fcd471e98458" providerId="LiveId" clId="{788BA123-62C9-4DDC-86E5-A6BCA4600216}" dt="2026-02-10T01:46:40.001" v="2739"/>
          <ac:spMkLst>
            <pc:docMk/>
            <pc:sldMk cId="345838912" sldId="279"/>
            <ac:spMk id="15" creationId="{07320FDC-7945-2CB9-C56D-10D85615283B}"/>
          </ac:spMkLst>
        </pc:spChg>
        <pc:spChg chg="add mod">
          <ac:chgData name="Jacob Wyngaard" userId="6181fcd471e98458" providerId="LiveId" clId="{788BA123-62C9-4DDC-86E5-A6BCA4600216}" dt="2026-02-10T01:46:40.001" v="2739"/>
          <ac:spMkLst>
            <pc:docMk/>
            <pc:sldMk cId="345838912" sldId="279"/>
            <ac:spMk id="16" creationId="{2148C4A1-E84F-FC7F-B17D-480552F3BD4E}"/>
          </ac:spMkLst>
        </pc:spChg>
        <pc:spChg chg="add mod">
          <ac:chgData name="Jacob Wyngaard" userId="6181fcd471e98458" providerId="LiveId" clId="{788BA123-62C9-4DDC-86E5-A6BCA4600216}" dt="2026-02-10T01:46:40.001" v="2739"/>
          <ac:spMkLst>
            <pc:docMk/>
            <pc:sldMk cId="345838912" sldId="279"/>
            <ac:spMk id="17" creationId="{866674A5-18AF-CA04-D219-CE1E7101ADC7}"/>
          </ac:spMkLst>
        </pc:spChg>
        <pc:spChg chg="add mod">
          <ac:chgData name="Jacob Wyngaard" userId="6181fcd471e98458" providerId="LiveId" clId="{788BA123-62C9-4DDC-86E5-A6BCA4600216}" dt="2026-02-10T01:50:10.081" v="2811" actId="1076"/>
          <ac:spMkLst>
            <pc:docMk/>
            <pc:sldMk cId="345838912" sldId="279"/>
            <ac:spMk id="18" creationId="{C96F81C3-9862-C847-9D06-C47313B2531A}"/>
          </ac:spMkLst>
        </pc:spChg>
        <pc:spChg chg="add mod">
          <ac:chgData name="Jacob Wyngaard" userId="6181fcd471e98458" providerId="LiveId" clId="{788BA123-62C9-4DDC-86E5-A6BCA4600216}" dt="2026-02-10T01:49:46.143" v="2803" actId="1076"/>
          <ac:spMkLst>
            <pc:docMk/>
            <pc:sldMk cId="345838912" sldId="279"/>
            <ac:spMk id="19" creationId="{A52635F5-E835-DA65-485F-0F47AD10DB75}"/>
          </ac:spMkLst>
        </pc:spChg>
        <pc:spChg chg="add mod">
          <ac:chgData name="Jacob Wyngaard" userId="6181fcd471e98458" providerId="LiveId" clId="{788BA123-62C9-4DDC-86E5-A6BCA4600216}" dt="2026-02-10T01:49:46.143" v="2803" actId="1076"/>
          <ac:spMkLst>
            <pc:docMk/>
            <pc:sldMk cId="345838912" sldId="279"/>
            <ac:spMk id="20" creationId="{E5B85C9B-09DC-C67D-1D22-ABACD966CB75}"/>
          </ac:spMkLst>
        </pc:spChg>
        <pc:graphicFrameChg chg="add mod modGraphic">
          <ac:chgData name="Jacob Wyngaard" userId="6181fcd471e98458" providerId="LiveId" clId="{788BA123-62C9-4DDC-86E5-A6BCA4600216}" dt="2026-02-10T01:49:49.442" v="2804" actId="14100"/>
          <ac:graphicFrameMkLst>
            <pc:docMk/>
            <pc:sldMk cId="345838912" sldId="279"/>
            <ac:graphicFrameMk id="6" creationId="{ED2AC2F3-CE1F-05DF-8B47-FE2DFBB6A5D6}"/>
          </ac:graphicFrameMkLst>
        </pc:graphicFrameChg>
        <pc:graphicFrameChg chg="add mod">
          <ac:chgData name="Jacob Wyngaard" userId="6181fcd471e98458" providerId="LiveId" clId="{788BA123-62C9-4DDC-86E5-A6BCA4600216}" dt="2026-02-10T01:46:40.001" v="2739"/>
          <ac:graphicFrameMkLst>
            <pc:docMk/>
            <pc:sldMk cId="345838912" sldId="279"/>
            <ac:graphicFrameMk id="12" creationId="{AE5295F3-4AF1-8229-33F6-EA939D4B9AB2}"/>
          </ac:graphicFrameMkLst>
        </pc:graphicFrameChg>
        <pc:picChg chg="add mod">
          <ac:chgData name="Jacob Wyngaard" userId="6181fcd471e98458" providerId="LiveId" clId="{788BA123-62C9-4DDC-86E5-A6BCA4600216}" dt="2026-02-10T01:53:13.838" v="2999" actId="1076"/>
          <ac:picMkLst>
            <pc:docMk/>
            <pc:sldMk cId="345838912" sldId="279"/>
            <ac:picMk id="21" creationId="{C17E549D-3940-1EF9-48E1-847A7BCFDED9}"/>
          </ac:picMkLst>
        </pc:picChg>
      </pc:sldChg>
      <pc:sldChg chg="addSp modSp add mod">
        <pc:chgData name="Jacob Wyngaard" userId="6181fcd471e98458" providerId="LiveId" clId="{788BA123-62C9-4DDC-86E5-A6BCA4600216}" dt="2026-02-10T01:53:21.268" v="3000" actId="1076"/>
        <pc:sldMkLst>
          <pc:docMk/>
          <pc:sldMk cId="2863477779" sldId="280"/>
        </pc:sldMkLst>
        <pc:spChg chg="mod">
          <ac:chgData name="Jacob Wyngaard" userId="6181fcd471e98458" providerId="LiveId" clId="{788BA123-62C9-4DDC-86E5-A6BCA4600216}" dt="2026-02-10T01:53:21.268" v="3000" actId="1076"/>
          <ac:spMkLst>
            <pc:docMk/>
            <pc:sldMk cId="2863477779" sldId="280"/>
            <ac:spMk id="5" creationId="{E173CBE7-F447-77EE-3598-3F4549C034B6}"/>
          </ac:spMkLst>
        </pc:spChg>
        <pc:spChg chg="add mod">
          <ac:chgData name="Jacob Wyngaard" userId="6181fcd471e98458" providerId="LiveId" clId="{788BA123-62C9-4DDC-86E5-A6BCA4600216}" dt="2026-02-10T01:52:15.687" v="2970" actId="20577"/>
          <ac:spMkLst>
            <pc:docMk/>
            <pc:sldMk cId="2863477779" sldId="280"/>
            <ac:spMk id="7" creationId="{5623001D-BD9F-069B-B20B-D9B0D503BF9E}"/>
          </ac:spMkLst>
        </pc:spChg>
        <pc:spChg chg="add mod">
          <ac:chgData name="Jacob Wyngaard" userId="6181fcd471e98458" providerId="LiveId" clId="{788BA123-62C9-4DDC-86E5-A6BCA4600216}" dt="2026-02-10T01:52:46.894" v="2992" actId="1076"/>
          <ac:spMkLst>
            <pc:docMk/>
            <pc:sldMk cId="2863477779" sldId="280"/>
            <ac:spMk id="8" creationId="{75D5592C-673E-0B07-4A95-EAB0FB220658}"/>
          </ac:spMkLst>
        </pc:spChg>
        <pc:spChg chg="add mod">
          <ac:chgData name="Jacob Wyngaard" userId="6181fcd471e98458" providerId="LiveId" clId="{788BA123-62C9-4DDC-86E5-A6BCA4600216}" dt="2026-02-10T01:52:51.778" v="2993" actId="1076"/>
          <ac:spMkLst>
            <pc:docMk/>
            <pc:sldMk cId="2863477779" sldId="280"/>
            <ac:spMk id="9" creationId="{BFE51ADD-B3DB-8603-3E9D-726D2E4849D9}"/>
          </ac:spMkLst>
        </pc:spChg>
        <pc:spChg chg="add mod">
          <ac:chgData name="Jacob Wyngaard" userId="6181fcd471e98458" providerId="LiveId" clId="{788BA123-62C9-4DDC-86E5-A6BCA4600216}" dt="2026-02-10T01:52:43.981" v="2991" actId="1076"/>
          <ac:spMkLst>
            <pc:docMk/>
            <pc:sldMk cId="2863477779" sldId="280"/>
            <ac:spMk id="10" creationId="{B73C69D3-B7B7-3465-73BE-418C4C61C370}"/>
          </ac:spMkLst>
        </pc:spChg>
        <pc:spChg chg="add mod">
          <ac:chgData name="Jacob Wyngaard" userId="6181fcd471e98458" providerId="LiveId" clId="{788BA123-62C9-4DDC-86E5-A6BCA4600216}" dt="2026-02-10T01:51:58.606" v="2951" actId="1076"/>
          <ac:spMkLst>
            <pc:docMk/>
            <pc:sldMk cId="2863477779" sldId="280"/>
            <ac:spMk id="11" creationId="{66F887B8-2250-1EBC-67EF-2252C141C800}"/>
          </ac:spMkLst>
        </pc:spChg>
        <pc:spChg chg="add mod">
          <ac:chgData name="Jacob Wyngaard" userId="6181fcd471e98458" providerId="LiveId" clId="{788BA123-62C9-4DDC-86E5-A6BCA4600216}" dt="2026-02-10T01:51:56.339" v="2950" actId="1076"/>
          <ac:spMkLst>
            <pc:docMk/>
            <pc:sldMk cId="2863477779" sldId="280"/>
            <ac:spMk id="12" creationId="{BCE7FD01-3D6C-7AEE-EAC7-7490C42F549C}"/>
          </ac:spMkLst>
        </pc:spChg>
        <pc:spChg chg="add mod">
          <ac:chgData name="Jacob Wyngaard" userId="6181fcd471e98458" providerId="LiveId" clId="{788BA123-62C9-4DDC-86E5-A6BCA4600216}" dt="2026-02-10T01:52:11.558" v="2967" actId="1076"/>
          <ac:spMkLst>
            <pc:docMk/>
            <pc:sldMk cId="2863477779" sldId="280"/>
            <ac:spMk id="13" creationId="{DC45499A-1BE0-33A6-F8A9-6BE05C14499C}"/>
          </ac:spMkLst>
        </pc:spChg>
        <pc:spChg chg="add mod">
          <ac:chgData name="Jacob Wyngaard" userId="6181fcd471e98458" providerId="LiveId" clId="{788BA123-62C9-4DDC-86E5-A6BCA4600216}" dt="2026-02-10T01:52:05.921" v="2960" actId="1076"/>
          <ac:spMkLst>
            <pc:docMk/>
            <pc:sldMk cId="2863477779" sldId="280"/>
            <ac:spMk id="14" creationId="{E8DC5DC0-BC65-01A6-F3A2-B95251EB96FC}"/>
          </ac:spMkLst>
        </pc:spChg>
        <pc:graphicFrameChg chg="add mod">
          <ac:chgData name="Jacob Wyngaard" userId="6181fcd471e98458" providerId="LiveId" clId="{788BA123-62C9-4DDC-86E5-A6BCA4600216}" dt="2026-02-10T01:51:41.278" v="2937"/>
          <ac:graphicFrameMkLst>
            <pc:docMk/>
            <pc:sldMk cId="2863477779" sldId="280"/>
            <ac:graphicFrameMk id="6" creationId="{74C4D340-EA44-01AD-E5FD-69CFED8F999E}"/>
          </ac:graphicFrameMkLst>
        </pc:graphicFrameChg>
        <pc:picChg chg="add mod">
          <ac:chgData name="Jacob Wyngaard" userId="6181fcd471e98458" providerId="LiveId" clId="{788BA123-62C9-4DDC-86E5-A6BCA4600216}" dt="2026-02-10T01:53:04.798" v="2996" actId="1076"/>
          <ac:picMkLst>
            <pc:docMk/>
            <pc:sldMk cId="2863477779" sldId="280"/>
            <ac:picMk id="15" creationId="{2B618FBD-A42C-1AA6-CAD8-CF5DA4071FDD}"/>
          </ac:picMkLst>
        </pc:picChg>
      </pc:sldChg>
      <pc:sldChg chg="addSp delSp modSp add mod">
        <pc:chgData name="Jacob Wyngaard" userId="6181fcd471e98458" providerId="LiveId" clId="{788BA123-62C9-4DDC-86E5-A6BCA4600216}" dt="2026-02-10T01:57:32.636" v="3299" actId="14100"/>
        <pc:sldMkLst>
          <pc:docMk/>
          <pc:sldMk cId="298294153" sldId="281"/>
        </pc:sldMkLst>
        <pc:spChg chg="mod">
          <ac:chgData name="Jacob Wyngaard" userId="6181fcd471e98458" providerId="LiveId" clId="{788BA123-62C9-4DDC-86E5-A6BCA4600216}" dt="2026-02-10T01:54:33.267" v="3025" actId="14100"/>
          <ac:spMkLst>
            <pc:docMk/>
            <pc:sldMk cId="298294153" sldId="281"/>
            <ac:spMk id="4" creationId="{F4F046AC-975D-EEA9-6C02-264F3CA0E1BC}"/>
          </ac:spMkLst>
        </pc:spChg>
        <pc:spChg chg="mod">
          <ac:chgData name="Jacob Wyngaard" userId="6181fcd471e98458" providerId="LiveId" clId="{788BA123-62C9-4DDC-86E5-A6BCA4600216}" dt="2026-02-10T01:55:48.757" v="3294" actId="20577"/>
          <ac:spMkLst>
            <pc:docMk/>
            <pc:sldMk cId="298294153" sldId="281"/>
            <ac:spMk id="5" creationId="{CD8BEC39-F2F2-6719-BF3E-0E7774A9CCF7}"/>
          </ac:spMkLst>
        </pc:spChg>
        <pc:spChg chg="del">
          <ac:chgData name="Jacob Wyngaard" userId="6181fcd471e98458" providerId="LiveId" clId="{788BA123-62C9-4DDC-86E5-A6BCA4600216}" dt="2026-02-10T01:53:51.847" v="3003" actId="478"/>
          <ac:spMkLst>
            <pc:docMk/>
            <pc:sldMk cId="298294153" sldId="281"/>
            <ac:spMk id="7" creationId="{DC958B08-3187-B321-FC16-D101E130CEF8}"/>
          </ac:spMkLst>
        </pc:spChg>
        <pc:spChg chg="del">
          <ac:chgData name="Jacob Wyngaard" userId="6181fcd471e98458" providerId="LiveId" clId="{788BA123-62C9-4DDC-86E5-A6BCA4600216}" dt="2026-02-10T01:53:51.847" v="3003" actId="478"/>
          <ac:spMkLst>
            <pc:docMk/>
            <pc:sldMk cId="298294153" sldId="281"/>
            <ac:spMk id="8" creationId="{A595E3E7-6885-8577-AD5D-B8888C257B40}"/>
          </ac:spMkLst>
        </pc:spChg>
        <pc:spChg chg="del">
          <ac:chgData name="Jacob Wyngaard" userId="6181fcd471e98458" providerId="LiveId" clId="{788BA123-62C9-4DDC-86E5-A6BCA4600216}" dt="2026-02-10T01:53:51.847" v="3003" actId="478"/>
          <ac:spMkLst>
            <pc:docMk/>
            <pc:sldMk cId="298294153" sldId="281"/>
            <ac:spMk id="9" creationId="{1BFB2271-E684-C8AB-2415-43E6ACF23079}"/>
          </ac:spMkLst>
        </pc:spChg>
        <pc:spChg chg="del">
          <ac:chgData name="Jacob Wyngaard" userId="6181fcd471e98458" providerId="LiveId" clId="{788BA123-62C9-4DDC-86E5-A6BCA4600216}" dt="2026-02-10T01:53:51.847" v="3003" actId="478"/>
          <ac:spMkLst>
            <pc:docMk/>
            <pc:sldMk cId="298294153" sldId="281"/>
            <ac:spMk id="10" creationId="{DBA5DC5E-2F5E-9438-8FE4-F175979D348D}"/>
          </ac:spMkLst>
        </pc:spChg>
        <pc:spChg chg="del">
          <ac:chgData name="Jacob Wyngaard" userId="6181fcd471e98458" providerId="LiveId" clId="{788BA123-62C9-4DDC-86E5-A6BCA4600216}" dt="2026-02-10T01:53:51.847" v="3003" actId="478"/>
          <ac:spMkLst>
            <pc:docMk/>
            <pc:sldMk cId="298294153" sldId="281"/>
            <ac:spMk id="11" creationId="{15F9DEFD-FE81-35B9-81E9-0E34FBF7D6BC}"/>
          </ac:spMkLst>
        </pc:spChg>
        <pc:spChg chg="del">
          <ac:chgData name="Jacob Wyngaard" userId="6181fcd471e98458" providerId="LiveId" clId="{788BA123-62C9-4DDC-86E5-A6BCA4600216}" dt="2026-02-10T01:53:51.847" v="3003" actId="478"/>
          <ac:spMkLst>
            <pc:docMk/>
            <pc:sldMk cId="298294153" sldId="281"/>
            <ac:spMk id="12" creationId="{E51E8E0D-9A34-B6EC-FCF3-14C7FC7B056D}"/>
          </ac:spMkLst>
        </pc:spChg>
        <pc:spChg chg="del">
          <ac:chgData name="Jacob Wyngaard" userId="6181fcd471e98458" providerId="LiveId" clId="{788BA123-62C9-4DDC-86E5-A6BCA4600216}" dt="2026-02-10T01:53:51.847" v="3003" actId="478"/>
          <ac:spMkLst>
            <pc:docMk/>
            <pc:sldMk cId="298294153" sldId="281"/>
            <ac:spMk id="13" creationId="{FA89B0CB-CC3E-29C2-A3FA-7B0E78F33BC4}"/>
          </ac:spMkLst>
        </pc:spChg>
        <pc:spChg chg="del">
          <ac:chgData name="Jacob Wyngaard" userId="6181fcd471e98458" providerId="LiveId" clId="{788BA123-62C9-4DDC-86E5-A6BCA4600216}" dt="2026-02-10T01:53:51.847" v="3003" actId="478"/>
          <ac:spMkLst>
            <pc:docMk/>
            <pc:sldMk cId="298294153" sldId="281"/>
            <ac:spMk id="14" creationId="{9BD3CD47-6474-F883-E4FC-83A72CB141B4}"/>
          </ac:spMkLst>
        </pc:spChg>
        <pc:graphicFrameChg chg="del">
          <ac:chgData name="Jacob Wyngaard" userId="6181fcd471e98458" providerId="LiveId" clId="{788BA123-62C9-4DDC-86E5-A6BCA4600216}" dt="2026-02-10T01:53:51.847" v="3003" actId="478"/>
          <ac:graphicFrameMkLst>
            <pc:docMk/>
            <pc:sldMk cId="298294153" sldId="281"/>
            <ac:graphicFrameMk id="6" creationId="{1B6F8B74-B2DC-758B-F2CA-D595CB168EDF}"/>
          </ac:graphicFrameMkLst>
        </pc:graphicFrameChg>
        <pc:picChg chg="del">
          <ac:chgData name="Jacob Wyngaard" userId="6181fcd471e98458" providerId="LiveId" clId="{788BA123-62C9-4DDC-86E5-A6BCA4600216}" dt="2026-02-10T01:53:49.602" v="3002" actId="478"/>
          <ac:picMkLst>
            <pc:docMk/>
            <pc:sldMk cId="298294153" sldId="281"/>
            <ac:picMk id="15" creationId="{E179E681-2524-494B-1B59-093EB4DAAC75}"/>
          </ac:picMkLst>
        </pc:picChg>
        <pc:picChg chg="add mod">
          <ac:chgData name="Jacob Wyngaard" userId="6181fcd471e98458" providerId="LiveId" clId="{788BA123-62C9-4DDC-86E5-A6BCA4600216}" dt="2026-02-10T01:57:32.636" v="3299" actId="14100"/>
          <ac:picMkLst>
            <pc:docMk/>
            <pc:sldMk cId="298294153" sldId="281"/>
            <ac:picMk id="16" creationId="{4A67A1C6-BE44-E5F8-6419-C6B9857F4545}"/>
          </ac:picMkLst>
        </pc:picChg>
      </pc:sldChg>
      <pc:sldChg chg="delSp modSp add mod">
        <pc:chgData name="Jacob Wyngaard" userId="6181fcd471e98458" providerId="LiveId" clId="{788BA123-62C9-4DDC-86E5-A6BCA4600216}" dt="2026-02-10T02:30:27.736" v="3737" actId="113"/>
        <pc:sldMkLst>
          <pc:docMk/>
          <pc:sldMk cId="3636846638" sldId="282"/>
        </pc:sldMkLst>
        <pc:spChg chg="mod">
          <ac:chgData name="Jacob Wyngaard" userId="6181fcd471e98458" providerId="LiveId" clId="{788BA123-62C9-4DDC-86E5-A6BCA4600216}" dt="2026-02-10T01:58:06.769" v="3327" actId="1076"/>
          <ac:spMkLst>
            <pc:docMk/>
            <pc:sldMk cId="3636846638" sldId="282"/>
            <ac:spMk id="4" creationId="{C234EFB0-E6E0-7FFB-1AB5-C817439A3B93}"/>
          </ac:spMkLst>
        </pc:spChg>
        <pc:spChg chg="mod">
          <ac:chgData name="Jacob Wyngaard" userId="6181fcd471e98458" providerId="LiveId" clId="{788BA123-62C9-4DDC-86E5-A6BCA4600216}" dt="2026-02-10T02:30:27.736" v="3737" actId="113"/>
          <ac:spMkLst>
            <pc:docMk/>
            <pc:sldMk cId="3636846638" sldId="282"/>
            <ac:spMk id="5" creationId="{6D7CA6B7-542B-AC09-84DC-E1FE60E10818}"/>
          </ac:spMkLst>
        </pc:spChg>
        <pc:picChg chg="del">
          <ac:chgData name="Jacob Wyngaard" userId="6181fcd471e98458" providerId="LiveId" clId="{788BA123-62C9-4DDC-86E5-A6BCA4600216}" dt="2026-02-10T01:58:07.643" v="3328" actId="478"/>
          <ac:picMkLst>
            <pc:docMk/>
            <pc:sldMk cId="3636846638" sldId="282"/>
            <ac:picMk id="16" creationId="{51219BD3-2455-A7BD-CB05-905874321CA3}"/>
          </ac:picMkLst>
        </pc:picChg>
      </pc:sldChg>
      <pc:sldChg chg="modSp add mod">
        <pc:chgData name="Jacob Wyngaard" userId="6181fcd471e98458" providerId="LiveId" clId="{788BA123-62C9-4DDC-86E5-A6BCA4600216}" dt="2026-02-10T03:49:58.316" v="7224" actId="20577"/>
        <pc:sldMkLst>
          <pc:docMk/>
          <pc:sldMk cId="2340853221" sldId="283"/>
        </pc:sldMkLst>
        <pc:spChg chg="mod">
          <ac:chgData name="Jacob Wyngaard" userId="6181fcd471e98458" providerId="LiveId" clId="{788BA123-62C9-4DDC-86E5-A6BCA4600216}" dt="2026-02-10T02:30:52.331" v="3757" actId="1076"/>
          <ac:spMkLst>
            <pc:docMk/>
            <pc:sldMk cId="2340853221" sldId="283"/>
            <ac:spMk id="4" creationId="{0183BDE4-6C17-CE60-ABF6-3F2EFC4A4A44}"/>
          </ac:spMkLst>
        </pc:spChg>
        <pc:spChg chg="mod">
          <ac:chgData name="Jacob Wyngaard" userId="6181fcd471e98458" providerId="LiveId" clId="{788BA123-62C9-4DDC-86E5-A6BCA4600216}" dt="2026-02-10T03:49:58.316" v="7224" actId="20577"/>
          <ac:spMkLst>
            <pc:docMk/>
            <pc:sldMk cId="2340853221" sldId="283"/>
            <ac:spMk id="5" creationId="{605B629A-33C2-4872-99B8-889C7013557E}"/>
          </ac:spMkLst>
        </pc:spChg>
      </pc:sldChg>
      <pc:sldChg chg="addSp delSp modSp add mod">
        <pc:chgData name="Jacob Wyngaard" userId="6181fcd471e98458" providerId="LiveId" clId="{788BA123-62C9-4DDC-86E5-A6BCA4600216}" dt="2026-02-10T02:41:24.894" v="4660" actId="1076"/>
        <pc:sldMkLst>
          <pc:docMk/>
          <pc:sldMk cId="2322287913" sldId="284"/>
        </pc:sldMkLst>
        <pc:spChg chg="mod">
          <ac:chgData name="Jacob Wyngaard" userId="6181fcd471e98458" providerId="LiveId" clId="{788BA123-62C9-4DDC-86E5-A6BCA4600216}" dt="2026-02-10T02:37:30.411" v="4432"/>
          <ac:spMkLst>
            <pc:docMk/>
            <pc:sldMk cId="2322287913" sldId="284"/>
            <ac:spMk id="5" creationId="{B4A16A10-4AA1-841B-41C2-DEA167C9DE81}"/>
          </ac:spMkLst>
        </pc:spChg>
        <pc:picChg chg="add del mod">
          <ac:chgData name="Jacob Wyngaard" userId="6181fcd471e98458" providerId="LiveId" clId="{788BA123-62C9-4DDC-86E5-A6BCA4600216}" dt="2026-02-10T02:41:13.503" v="4655" actId="478"/>
          <ac:picMkLst>
            <pc:docMk/>
            <pc:sldMk cId="2322287913" sldId="284"/>
            <ac:picMk id="6" creationId="{F581D727-EE10-4727-7712-1ADEF344A4BC}"/>
          </ac:picMkLst>
        </pc:picChg>
        <pc:picChg chg="add mod">
          <ac:chgData name="Jacob Wyngaard" userId="6181fcd471e98458" providerId="LiveId" clId="{788BA123-62C9-4DDC-86E5-A6BCA4600216}" dt="2026-02-10T02:41:24.894" v="4660" actId="1076"/>
          <ac:picMkLst>
            <pc:docMk/>
            <pc:sldMk cId="2322287913" sldId="284"/>
            <ac:picMk id="7" creationId="{045B7870-1446-502C-5F88-B59DB61A4EBF}"/>
          </ac:picMkLst>
        </pc:picChg>
      </pc:sldChg>
      <pc:sldChg chg="addSp modSp add mod">
        <pc:chgData name="Jacob Wyngaard" userId="6181fcd471e98458" providerId="LiveId" clId="{788BA123-62C9-4DDC-86E5-A6BCA4600216}" dt="2026-02-10T02:46:03.362" v="5013" actId="20577"/>
        <pc:sldMkLst>
          <pc:docMk/>
          <pc:sldMk cId="285127923" sldId="285"/>
        </pc:sldMkLst>
        <pc:spChg chg="mod">
          <ac:chgData name="Jacob Wyngaard" userId="6181fcd471e98458" providerId="LiveId" clId="{788BA123-62C9-4DDC-86E5-A6BCA4600216}" dt="2026-02-10T02:45:27.254" v="4985" actId="1076"/>
          <ac:spMkLst>
            <pc:docMk/>
            <pc:sldMk cId="285127923" sldId="285"/>
            <ac:spMk id="4" creationId="{C099BAB8-EF2B-FACA-F7B2-DAA32B270CB7}"/>
          </ac:spMkLst>
        </pc:spChg>
        <pc:spChg chg="mod">
          <ac:chgData name="Jacob Wyngaard" userId="6181fcd471e98458" providerId="LiveId" clId="{788BA123-62C9-4DDC-86E5-A6BCA4600216}" dt="2026-02-10T02:41:31.598" v="4661" actId="20577"/>
          <ac:spMkLst>
            <pc:docMk/>
            <pc:sldMk cId="285127923" sldId="285"/>
            <ac:spMk id="5" creationId="{36C6877F-6D49-54B4-214A-08A9DB3A99DB}"/>
          </ac:spMkLst>
        </pc:spChg>
        <pc:spChg chg="add mod">
          <ac:chgData name="Jacob Wyngaard" userId="6181fcd471e98458" providerId="LiveId" clId="{788BA123-62C9-4DDC-86E5-A6BCA4600216}" dt="2026-02-10T02:46:03.362" v="5013" actId="20577"/>
          <ac:spMkLst>
            <pc:docMk/>
            <pc:sldMk cId="285127923" sldId="285"/>
            <ac:spMk id="6" creationId="{A384FA5A-7307-1855-21D3-AD0D79A01D7F}"/>
          </ac:spMkLst>
        </pc:spChg>
      </pc:sldChg>
      <pc:sldChg chg="delSp modSp add mod">
        <pc:chgData name="Jacob Wyngaard" userId="6181fcd471e98458" providerId="LiveId" clId="{788BA123-62C9-4DDC-86E5-A6BCA4600216}" dt="2026-02-10T03:51:34.534" v="7276" actId="313"/>
        <pc:sldMkLst>
          <pc:docMk/>
          <pc:sldMk cId="2262398433" sldId="286"/>
        </pc:sldMkLst>
        <pc:spChg chg="mod">
          <ac:chgData name="Jacob Wyngaard" userId="6181fcd471e98458" providerId="LiveId" clId="{788BA123-62C9-4DDC-86E5-A6BCA4600216}" dt="2026-02-10T02:46:43.212" v="5044" actId="1076"/>
          <ac:spMkLst>
            <pc:docMk/>
            <pc:sldMk cId="2262398433" sldId="286"/>
            <ac:spMk id="4" creationId="{F70625E9-7459-BBD1-42F8-1E979B69228D}"/>
          </ac:spMkLst>
        </pc:spChg>
        <pc:spChg chg="mod">
          <ac:chgData name="Jacob Wyngaard" userId="6181fcd471e98458" providerId="LiveId" clId="{788BA123-62C9-4DDC-86E5-A6BCA4600216}" dt="2026-02-10T03:51:34.534" v="7276" actId="313"/>
          <ac:spMkLst>
            <pc:docMk/>
            <pc:sldMk cId="2262398433" sldId="286"/>
            <ac:spMk id="5" creationId="{8663DBAD-1638-1EB8-6734-93B4491CD854}"/>
          </ac:spMkLst>
        </pc:spChg>
        <pc:spChg chg="del">
          <ac:chgData name="Jacob Wyngaard" userId="6181fcd471e98458" providerId="LiveId" clId="{788BA123-62C9-4DDC-86E5-A6BCA4600216}" dt="2026-02-10T02:46:35.972" v="5042" actId="478"/>
          <ac:spMkLst>
            <pc:docMk/>
            <pc:sldMk cId="2262398433" sldId="286"/>
            <ac:spMk id="6" creationId="{B1398CB1-E2DE-14DD-F900-15E6A3E45359}"/>
          </ac:spMkLst>
        </pc:spChg>
      </pc:sldChg>
      <pc:sldChg chg="modSp add mod">
        <pc:chgData name="Jacob Wyngaard" userId="6181fcd471e98458" providerId="LiveId" clId="{788BA123-62C9-4DDC-86E5-A6BCA4600216}" dt="2026-02-10T02:59:32.737" v="5767" actId="1076"/>
        <pc:sldMkLst>
          <pc:docMk/>
          <pc:sldMk cId="672059297" sldId="287"/>
        </pc:sldMkLst>
        <pc:spChg chg="mod">
          <ac:chgData name="Jacob Wyngaard" userId="6181fcd471e98458" providerId="LiveId" clId="{788BA123-62C9-4DDC-86E5-A6BCA4600216}" dt="2026-02-10T02:59:32.737" v="5767" actId="1076"/>
          <ac:spMkLst>
            <pc:docMk/>
            <pc:sldMk cId="672059297" sldId="287"/>
            <ac:spMk id="4" creationId="{D60F9BD9-A3AC-5C49-9A61-5723DBB8D5CD}"/>
          </ac:spMkLst>
        </pc:spChg>
        <pc:spChg chg="mod">
          <ac:chgData name="Jacob Wyngaard" userId="6181fcd471e98458" providerId="LiveId" clId="{788BA123-62C9-4DDC-86E5-A6BCA4600216}" dt="2026-02-10T02:58:44.583" v="5766" actId="113"/>
          <ac:spMkLst>
            <pc:docMk/>
            <pc:sldMk cId="672059297" sldId="287"/>
            <ac:spMk id="5" creationId="{1DF2383B-BF7C-E9D9-9D39-F767B791F919}"/>
          </ac:spMkLst>
        </pc:spChg>
      </pc:sldChg>
      <pc:sldChg chg="modSp add mod">
        <pc:chgData name="Jacob Wyngaard" userId="6181fcd471e98458" providerId="LiveId" clId="{788BA123-62C9-4DDC-86E5-A6BCA4600216}" dt="2026-02-10T03:57:35.175" v="7277" actId="113"/>
        <pc:sldMkLst>
          <pc:docMk/>
          <pc:sldMk cId="3751011158" sldId="288"/>
        </pc:sldMkLst>
        <pc:spChg chg="mod">
          <ac:chgData name="Jacob Wyngaard" userId="6181fcd471e98458" providerId="LiveId" clId="{788BA123-62C9-4DDC-86E5-A6BCA4600216}" dt="2026-02-10T03:00:36.211" v="5777" actId="14100"/>
          <ac:spMkLst>
            <pc:docMk/>
            <pc:sldMk cId="3751011158" sldId="288"/>
            <ac:spMk id="4" creationId="{E78485D2-D86A-8D6B-66D2-E4F3620C26FD}"/>
          </ac:spMkLst>
        </pc:spChg>
        <pc:spChg chg="mod">
          <ac:chgData name="Jacob Wyngaard" userId="6181fcd471e98458" providerId="LiveId" clId="{788BA123-62C9-4DDC-86E5-A6BCA4600216}" dt="2026-02-10T03:57:35.175" v="7277" actId="113"/>
          <ac:spMkLst>
            <pc:docMk/>
            <pc:sldMk cId="3751011158" sldId="288"/>
            <ac:spMk id="5" creationId="{4A9EEE71-603B-30BC-067B-7167D377B44F}"/>
          </ac:spMkLst>
        </pc:spChg>
      </pc:sldChg>
      <pc:sldChg chg="modSp add mod">
        <pc:chgData name="Jacob Wyngaard" userId="6181fcd471e98458" providerId="LiveId" clId="{788BA123-62C9-4DDC-86E5-A6BCA4600216}" dt="2026-02-10T03:09:28.696" v="6818" actId="20577"/>
        <pc:sldMkLst>
          <pc:docMk/>
          <pc:sldMk cId="2516232367" sldId="289"/>
        </pc:sldMkLst>
        <pc:spChg chg="mod">
          <ac:chgData name="Jacob Wyngaard" userId="6181fcd471e98458" providerId="LiveId" clId="{788BA123-62C9-4DDC-86E5-A6BCA4600216}" dt="2026-02-10T03:05:40.781" v="6279" actId="1076"/>
          <ac:spMkLst>
            <pc:docMk/>
            <pc:sldMk cId="2516232367" sldId="289"/>
            <ac:spMk id="4" creationId="{E9374DE9-E618-273C-7E6A-06A30EE2C952}"/>
          </ac:spMkLst>
        </pc:spChg>
        <pc:spChg chg="mod">
          <ac:chgData name="Jacob Wyngaard" userId="6181fcd471e98458" providerId="LiveId" clId="{788BA123-62C9-4DDC-86E5-A6BCA4600216}" dt="2026-02-10T03:09:28.696" v="6818" actId="20577"/>
          <ac:spMkLst>
            <pc:docMk/>
            <pc:sldMk cId="2516232367" sldId="289"/>
            <ac:spMk id="5" creationId="{E8522E7F-29C2-5F1A-43DD-14EF770D389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460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460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1EB116-73EE-4936-876D-CA6054346043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62000" y="1111250"/>
            <a:ext cx="5334000" cy="3000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278313"/>
            <a:ext cx="5486400" cy="35020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445500"/>
            <a:ext cx="2971800" cy="4460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445500"/>
            <a:ext cx="2971800" cy="4460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C46F5-682E-4C43-810E-48CF7D15B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385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823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49B94-BD7C-A658-5A69-D00FB7F7B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A86EEA-99C7-2525-9FEC-191D795D01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FBD0D-9C87-4E98-A5C9-47263A3E9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8C219-6404-5590-36FF-FC44356FC2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785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B724D-7445-60C5-79CF-83BAF09F1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B1F0A7-9894-DD00-FB8E-FE2D2BA83F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717B1A-A949-D130-539D-338089E12B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FBEE0-726B-3CB9-555A-62C8D5709B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51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61C59-D5E6-1AFD-0F9D-E599BD8C3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80C7BE-4146-B9EE-2BF8-F20ABBC181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96698F-5F83-8E9C-E117-5ADBC561A3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CCD7F-8B2B-8412-09AF-B11A3746F9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44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75CFB-3C18-C732-D515-CD90C6B14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631939-4369-125C-AA2F-AF5F87BD01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C32190-53AF-6192-D7BD-2622E9590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50042-532D-8C34-8B67-AA14C31115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398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47AA3-B40C-F7A4-78A0-B477B6069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8274B0-70D7-1FB2-9BE6-46B11CEB0D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55CE1D-B607-967E-6369-53E8667D2D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3E66CF-9AD3-D61B-3F42-42916641B5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6156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D3909-B628-D69C-DEFD-B2C15A50A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32DE80-CCE3-AEE3-C069-5823E8F916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6D614C-2210-F897-EF39-D7D9BBE2E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8D59A-18BD-405E-DBF3-C7E126A1EE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214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B4FD9-D456-66AD-F24C-F94C63D4D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F35F58-6F2A-FA10-D7D3-DB655C0610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81503E-E4E7-3D28-FE1E-21073219CA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A9307F-1473-067F-1DE4-F32C390C17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497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32D16-087E-748D-EDE0-6DE1AA27D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6892CD-545E-26BD-E24A-E489D4FE71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566A6A-50D0-CB3E-87D5-262579C2C1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8E872-DCA7-126C-0A9E-0F6C0D4D74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7241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87E91-9664-BDA5-AE6A-7E9F1545B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6CFE4F-2CAC-BD89-E921-D73551D47B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05D460-C988-88CF-2071-95F254F223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CDBAC-336F-85E1-422A-689018CA95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107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DFF55-10FF-E029-E4F5-115460B04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0DEA7C-0BD2-D5A2-B0F5-46C1584C1F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8C96F6-81F3-0239-5952-218B21E5BC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B8DF0-1FD7-F5A7-35B1-65B7796F11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961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ECD20-5480-79B8-FDAD-058331053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06B1AE-3177-D7F3-3661-59112C3BCA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58A2D4-CE14-C561-B105-2575D789EA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79577F-179C-746F-1FB7-0DDC097CD8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2331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3693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7E236-CE64-EC3B-9A09-E953063F6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5BBE80-011C-335B-C379-67BBE819B4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D2D8DC-D499-6663-B2C0-DB43BEADDD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2CB28-BC74-AF7A-A87E-FE28CB29B1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6615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76FC4-B19F-D175-C3C2-04E014AE4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DCF510-F2B4-BD5B-2CB7-27FDA915A7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E035F3-44BE-8B1F-09F9-668046EC6B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33850-66BD-2637-1C77-13D3EE62A0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461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EFAC8-F171-E0F3-D382-EE0226245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EFCA3F-2E2A-474F-28E2-D25DA7D80A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E1B3B9-4ED7-9BD0-E933-6BA8AAD679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9AD34-38BA-78E3-07D5-A8C53CCD0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8622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BD7B1-75DE-C832-1B6B-225C31886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8FFF31-CC62-F430-CECD-D25DD926A5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2C5758-277E-B97A-1CFE-B906C2A257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8F91D-6727-E878-7270-82FDEDC8DC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4429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7B146-31DE-CA22-D26E-FEBC7A5D6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EAA43B-74A7-4B72-D749-2911914602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7936E1-34DC-9112-FB85-10B893AEDA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55C86-1C57-9491-EA67-8CA060BF21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2897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4C038-D651-8B85-8260-C26D5EAAA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B9B73A-403E-6BBC-A9D7-B1EA7FEEE5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B1AE01-8BC7-8564-3618-55DD1F9898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B4232-47E6-3A8A-9504-C16A1604AA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042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D5AEB-03AD-89E8-4951-30D620777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59DFC0-619C-A8A4-AAD3-A139ED1394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EF6487-6696-1D91-D5FD-02C9FBA653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8BE72B-A24B-9301-0FF6-B14C99050F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1778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99EA2-D033-3BB0-CDAD-8B826670C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BD3B56-E1D2-2947-1D21-A57583598C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C30C6C-D3DD-5174-BDCC-C3B2790E4D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563EB8-B470-ABAE-EE08-DDBC6ACBB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312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47ADD-6E15-7E63-6352-0F635CD6A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AB01FA-5512-EDC7-64F7-BF5156F9C6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40A2E9-3FB3-5228-76DB-F4A227BF3B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B53B1-170F-2A26-CE7E-4CE5A97E2E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921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996FF-2732-A21F-3B51-CBB031A61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05F6F7-D2AA-2B18-1A5A-819A271F8C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439B86-221C-DBA0-136E-5C737971F9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24AFD-78AF-10F1-1F51-12DD6123CE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850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D79FD-A642-E42F-E595-E42D60512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315C2A-AE54-FCB5-8D30-B12648DB7D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FD8D85-F0F4-CDD9-DA67-A26368291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C53A4-C5A8-69F0-9B1B-AAA6554619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93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CDC89-E532-87B6-9D12-1B835BED9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9ECB09-FB31-C481-C69E-48EBC12FD8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5015F8-9BF7-C55E-A0A1-8325AF9307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B8E106-14F3-BFD4-BF11-B0DA669329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951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C2ECA-3BAD-FC04-F016-4188F2EE9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1D8B31-C44B-BC57-3F33-DA46A4596E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C9CE30-4DDE-91CF-03D7-330943241D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3C9CD-F37C-7DAA-47EB-5F753844EC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875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6284C-5AC6-6C86-6076-BF3AFB1BD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FEF70B-18D6-00CE-5B45-D923ED245D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9908BB-2AA8-A011-F2BD-D9AFEFDB8A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4237C-9E9C-DC84-4E96-8F7280DDD8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795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47169-A87A-2407-4A61-14AD10895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426C2A-9B5D-4E93-F932-4C17A038CF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2F1935-1330-395D-6FC3-D4886A736F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A8787-1851-57AE-B96C-A5441A6E80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4811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85B86-E2BF-6F76-0400-04CDF4540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244B0C-8495-F81A-12D0-26F8D214E6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3F6A1B-E39E-D93F-CFE6-075FD402F5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047FC3-3B68-0AF8-BD11-9F432BBD78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C46F5-682E-4C43-810E-48CF7D15B87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99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F67DA-EF88-764F-4BB2-90DD369ECA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31CB49-A6FF-5490-06FF-C691E6E108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6D7E6-71BD-58F2-CBF4-E78503AEC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DFCA7-2E84-49E5-A4F2-77D92A699F3D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D95E3-7A82-5D3E-BFDC-1AE7B4748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9A11E-99A9-F23F-4238-A31D781DA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4F9D-A3CF-4BD7-80E5-0BDA8B1D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27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B68E4-12C6-EA01-70EB-D1FAC1AF9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1CB90F-6B0E-ACFF-CC12-B1507D46E3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B0E2F-8C14-7F4B-68F3-EE72E41F1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DFCA7-2E84-49E5-A4F2-77D92A699F3D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771C8-4AEB-0EA1-C952-CDA04AAD3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CEBF8-7B84-5F80-4F7D-AF4F5DBD7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4F9D-A3CF-4BD7-80E5-0BDA8B1D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80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531484-78AC-FB0F-7630-C4370575FE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2053D0-EB63-CDF3-BF9D-35E71B339A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C4B92-42E9-67BF-9B36-EA7CF5677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DFCA7-2E84-49E5-A4F2-77D92A699F3D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9637F-4C75-7B24-2A1D-152979DF6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CF603-77C0-B9F2-A64B-E73520BA8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4F9D-A3CF-4BD7-80E5-0BDA8B1D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99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F64B2-129B-23A1-2674-8563348AE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7FD9C-0A2E-B601-59FC-3A526EBBC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6DEFB-358E-B6E9-602E-E50D1A5BA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DFCA7-2E84-49E5-A4F2-77D92A699F3D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837DC-70E9-4BCE-762A-A3016527F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871CA-989F-854F-0506-DBC06C396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4F9D-A3CF-4BD7-80E5-0BDA8B1D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593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24B9F-5339-2DC7-EF1C-7ADE66AAF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F5A0D-A60D-B108-1000-8AB1BEDDE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A1A79-101A-F9D5-2D58-008D93940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DFCA7-2E84-49E5-A4F2-77D92A699F3D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96FEA-451C-9BD7-FE85-ABE7721EA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68E22-35AC-C4A7-7DF0-25148A4FD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4F9D-A3CF-4BD7-80E5-0BDA8B1D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78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78D99-A43C-243B-C4C8-DD6A377ED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4F5C7-3E98-385C-D4CC-79AA9A5761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A97EA5-02FD-3408-9C44-22CA696BE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A5EB16-71B7-FEF2-D131-1DC6215A0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DFCA7-2E84-49E5-A4F2-77D92A699F3D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5B5499-CE45-E51E-C9F3-B31DCD75C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5EEEB8-6109-294D-EB1A-32BC9A6C5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4F9D-A3CF-4BD7-80E5-0BDA8B1D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45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16EFE-93E5-8BCF-08CB-2CFD45401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D2989-0587-FFA8-CA9B-6B1FC2808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AADFDD-D356-34C7-ABB2-12E204D7CC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45A8C9-58F4-D8A2-E078-6C86700EB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5961E0-F79F-DC8A-8942-3409FF4ACC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E262B5-71DA-9BC0-4EA2-2B7D366C6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DFCA7-2E84-49E5-A4F2-77D92A699F3D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D025E-4D61-3485-686F-F7FDC83BC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1E9E3-1C2A-3967-AB7D-37A593FD1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4F9D-A3CF-4BD7-80E5-0BDA8B1D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99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17C0D-B790-78A5-844C-07DA00A7B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8B3C7A-A272-8A74-FDB0-FF10B7AF7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DFCA7-2E84-49E5-A4F2-77D92A699F3D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EE517F-231E-473E-2A52-0DBD0429B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0E8D7-AEF1-33EF-5C16-F459BB1F5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4F9D-A3CF-4BD7-80E5-0BDA8B1D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07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3CB47C-D1EE-D077-3BEF-928DF2122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DFCA7-2E84-49E5-A4F2-77D92A699F3D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751ED4-DC95-A9E0-24B4-C2DCA6CB5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0BDA7-CF32-77AD-D5CE-23B56BC2F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4F9D-A3CF-4BD7-80E5-0BDA8B1D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2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742E5-59E4-6D3E-78BE-A1E0FD169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9E5C4-4836-AEE1-B05E-74FDAD2EF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81F0D4-A283-375A-35D9-26B05BFBD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6B98DC-0C98-0E90-27A7-75B4CAFEE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DFCA7-2E84-49E5-A4F2-77D92A699F3D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F80928-22DB-5761-6D60-267606D08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FFF7E1-E86C-19C0-0A2C-5A4E7FB38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4F9D-A3CF-4BD7-80E5-0BDA8B1D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130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0DA3-7875-1508-B11E-26D67ED2C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4211B7-5EEF-8BCE-B12B-6DEA70B8F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EC012-F909-E4E6-108A-9A27D6B2EE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00A5A7-09B3-7AD1-786E-53E840446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DFCA7-2E84-49E5-A4F2-77D92A699F3D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ECA55B-44A9-BB54-0C67-0AFC84A38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D7F222-9F9A-9E7F-90EE-737ADC31C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84F9D-A3CF-4BD7-80E5-0BDA8B1D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57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00D885-ED30-8EA9-7F49-AFA92BBC5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E0D96-F750-2F67-FAFA-EA3A47809C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ADF68-C2D2-7D96-F604-E6D5948605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9DFCA7-2E84-49E5-A4F2-77D92A699F3D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578D3-0307-EBF0-53AA-0815083E16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E9A0A-1B61-6FF9-649F-8F9311932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084F9D-A3CF-4BD7-80E5-0BDA8B1D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18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4C1F8D5-4AD3-CA6D-CA09-1F939BFFC77B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ADB15C-53EA-0ED4-E0E9-C6A73C390DD1}"/>
              </a:ext>
            </a:extLst>
          </p:cNvPr>
          <p:cNvSpPr/>
          <p:nvPr/>
        </p:nvSpPr>
        <p:spPr>
          <a:xfrm>
            <a:off x="6095999" y="0"/>
            <a:ext cx="383459" cy="6858000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41FF28-576E-AE9D-45ED-6C6260407807}"/>
              </a:ext>
            </a:extLst>
          </p:cNvPr>
          <p:cNvSpPr txBox="1"/>
          <p:nvPr/>
        </p:nvSpPr>
        <p:spPr>
          <a:xfrm>
            <a:off x="206478" y="2301107"/>
            <a:ext cx="55060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Game Theory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From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Mathematical Optimization and Economic Theory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8CE436-4D95-16F3-641B-9EF9E76C0804}"/>
              </a:ext>
            </a:extLst>
          </p:cNvPr>
          <p:cNvSpPr txBox="1"/>
          <p:nvPr/>
        </p:nvSpPr>
        <p:spPr>
          <a:xfrm>
            <a:off x="294968" y="5998682"/>
            <a:ext cx="55060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Jacob Wyngaard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0CB8C4-F67E-E067-FDBF-CEA870285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103" y="1004010"/>
            <a:ext cx="5417574" cy="541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12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CCBB7-6B9C-965B-E9D3-AFB770444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605548-CB17-F444-740B-A2D5B55AAFE1}"/>
              </a:ext>
            </a:extLst>
          </p:cNvPr>
          <p:cNvSpPr/>
          <p:nvPr/>
        </p:nvSpPr>
        <p:spPr>
          <a:xfrm>
            <a:off x="0" y="1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18BC33-7F71-333D-34A7-AAB42B5BF882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75AF3E-DFC4-B6AE-05AF-978F878A4403}"/>
              </a:ext>
            </a:extLst>
          </p:cNvPr>
          <p:cNvSpPr txBox="1"/>
          <p:nvPr/>
        </p:nvSpPr>
        <p:spPr>
          <a:xfrm>
            <a:off x="2884784" y="280275"/>
            <a:ext cx="6807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Two Player Zero Sum Games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B99DA9-0592-1F38-C25B-CF540E45E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43" y="2177986"/>
            <a:ext cx="5675609" cy="2677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262941-5640-227F-62F3-838A62B24A45}"/>
              </a:ext>
            </a:extLst>
          </p:cNvPr>
          <p:cNvSpPr txBox="1"/>
          <p:nvPr/>
        </p:nvSpPr>
        <p:spPr>
          <a:xfrm>
            <a:off x="1932314" y="313652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DB63F-4758-2B24-5324-A0C50F83BB43}"/>
              </a:ext>
            </a:extLst>
          </p:cNvPr>
          <p:cNvSpPr txBox="1"/>
          <p:nvPr/>
        </p:nvSpPr>
        <p:spPr>
          <a:xfrm>
            <a:off x="3227714" y="313652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A9F51C-3019-CB7A-E3FC-71E2238C4DEC}"/>
              </a:ext>
            </a:extLst>
          </p:cNvPr>
          <p:cNvSpPr txBox="1"/>
          <p:nvPr/>
        </p:nvSpPr>
        <p:spPr>
          <a:xfrm>
            <a:off x="4523114" y="3116271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93EE2-5DD4-85B0-369E-6F65A77ADC2D}"/>
              </a:ext>
            </a:extLst>
          </p:cNvPr>
          <p:cNvSpPr txBox="1"/>
          <p:nvPr/>
        </p:nvSpPr>
        <p:spPr>
          <a:xfrm>
            <a:off x="1932314" y="3768990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543871-E7C2-558B-8219-2EF12B337158}"/>
              </a:ext>
            </a:extLst>
          </p:cNvPr>
          <p:cNvSpPr txBox="1"/>
          <p:nvPr/>
        </p:nvSpPr>
        <p:spPr>
          <a:xfrm>
            <a:off x="3227714" y="3768990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9C4B8B-0CD6-AC98-74E6-EB27BA9A9CED}"/>
              </a:ext>
            </a:extLst>
          </p:cNvPr>
          <p:cNvSpPr txBox="1"/>
          <p:nvPr/>
        </p:nvSpPr>
        <p:spPr>
          <a:xfrm>
            <a:off x="4523114" y="3748734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40FA5C-5335-465B-A34A-D3C0A36EBAFA}"/>
              </a:ext>
            </a:extLst>
          </p:cNvPr>
          <p:cNvSpPr txBox="1"/>
          <p:nvPr/>
        </p:nvSpPr>
        <p:spPr>
          <a:xfrm>
            <a:off x="3480623" y="1716321"/>
            <a:ext cx="4919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>
                <a:solidFill>
                  <a:srgbClr val="FF0000"/>
                </a:solidFill>
              </a:rPr>
              <a:t>Player 1 (Red) Strategy Selection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52F4ED-92E7-7551-8DC7-22C7A648084F}"/>
              </a:ext>
            </a:extLst>
          </p:cNvPr>
          <p:cNvSpPr txBox="1"/>
          <p:nvPr/>
        </p:nvSpPr>
        <p:spPr>
          <a:xfrm>
            <a:off x="5440680" y="3136527"/>
            <a:ext cx="2752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Worst Case: </a:t>
            </a:r>
            <a:r>
              <a:rPr lang="en-US" sz="2400" dirty="0">
                <a:solidFill>
                  <a:srgbClr val="FF0000"/>
                </a:solidFill>
              </a:rPr>
              <a:t>1</a:t>
            </a:r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3A83ED-5960-7E65-8B46-C85816933870}"/>
              </a:ext>
            </a:extLst>
          </p:cNvPr>
          <p:cNvSpPr txBox="1"/>
          <p:nvPr/>
        </p:nvSpPr>
        <p:spPr>
          <a:xfrm>
            <a:off x="5440680" y="3765162"/>
            <a:ext cx="2752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Worst Case: </a:t>
            </a:r>
            <a:r>
              <a:rPr lang="en-US" sz="2400" dirty="0">
                <a:solidFill>
                  <a:srgbClr val="FF0000"/>
                </a:solidFill>
              </a:rPr>
              <a:t>-1</a:t>
            </a:r>
            <a:endParaRPr 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CCAF1C-89F7-7A4A-8C61-5A8B777A537E}"/>
              </a:ext>
            </a:extLst>
          </p:cNvPr>
          <p:cNvSpPr txBox="1"/>
          <p:nvPr/>
        </p:nvSpPr>
        <p:spPr>
          <a:xfrm>
            <a:off x="8400480" y="3504048"/>
            <a:ext cx="3086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Choose strategy </a:t>
            </a:r>
            <a:r>
              <a:rPr lang="en-US" sz="2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86AEF069-65E9-5A56-CBE2-5EE6F07EF889}"/>
              </a:ext>
            </a:extLst>
          </p:cNvPr>
          <p:cNvSpPr/>
          <p:nvPr/>
        </p:nvSpPr>
        <p:spPr>
          <a:xfrm>
            <a:off x="7975284" y="3071025"/>
            <a:ext cx="850392" cy="132771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0F5493-D0C9-77AA-AAA4-B3C944D1B2ED}"/>
                  </a:ext>
                </a:extLst>
              </p:cNvPr>
              <p:cNvSpPr txBox="1"/>
              <p:nvPr/>
            </p:nvSpPr>
            <p:spPr>
              <a:xfrm>
                <a:off x="264942" y="4919579"/>
                <a:ext cx="10924167" cy="2984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sz="2400" dirty="0"/>
                  <a:t>The value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Π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 serves as a lower bound of the payoff from Player 1’s optimal strategy</a:t>
                </a:r>
              </a:p>
              <a:p>
                <a:pPr lvl="1"/>
                <a:endParaRPr lang="en-US" sz="24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 lvl="1"/>
                <a:endParaRPr lang="en-US" sz="2400" dirty="0"/>
              </a:p>
              <a:p>
                <a:pPr lvl="1"/>
                <a:endParaRPr lang="en-US" sz="2400" dirty="0"/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0F5493-D0C9-77AA-AAA4-B3C944D1B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42" y="4919579"/>
                <a:ext cx="10924167" cy="2984150"/>
              </a:xfrm>
              <a:prstGeom prst="rect">
                <a:avLst/>
              </a:prstGeom>
              <a:blipFill>
                <a:blip r:embed="rId4"/>
                <a:stretch>
                  <a:fillRect t="-1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9E94F15-0305-17DB-D778-91B954192AC2}"/>
              </a:ext>
            </a:extLst>
          </p:cNvPr>
          <p:cNvSpPr txBox="1"/>
          <p:nvPr/>
        </p:nvSpPr>
        <p:spPr>
          <a:xfrm>
            <a:off x="1932314" y="3124791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66D9B9-1442-689E-7AEE-65E326C92B00}"/>
              </a:ext>
            </a:extLst>
          </p:cNvPr>
          <p:cNvSpPr txBox="1"/>
          <p:nvPr/>
        </p:nvSpPr>
        <p:spPr>
          <a:xfrm>
            <a:off x="3227714" y="3124791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CBCB2E-D77B-058B-F74B-A7F383B0F61C}"/>
              </a:ext>
            </a:extLst>
          </p:cNvPr>
          <p:cNvSpPr txBox="1"/>
          <p:nvPr/>
        </p:nvSpPr>
        <p:spPr>
          <a:xfrm>
            <a:off x="4523114" y="311941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15AA15-5AB2-6220-FB22-9A5A3AC9829F}"/>
              </a:ext>
            </a:extLst>
          </p:cNvPr>
          <p:cNvSpPr txBox="1"/>
          <p:nvPr/>
        </p:nvSpPr>
        <p:spPr>
          <a:xfrm>
            <a:off x="1932314" y="3757254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26F857-AA5B-9664-0EDA-52193F8F19EA}"/>
              </a:ext>
            </a:extLst>
          </p:cNvPr>
          <p:cNvSpPr txBox="1"/>
          <p:nvPr/>
        </p:nvSpPr>
        <p:spPr>
          <a:xfrm>
            <a:off x="3227714" y="3757254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C317D6-DD40-A1A2-347E-722730D7DD7D}"/>
              </a:ext>
            </a:extLst>
          </p:cNvPr>
          <p:cNvSpPr txBox="1"/>
          <p:nvPr/>
        </p:nvSpPr>
        <p:spPr>
          <a:xfrm>
            <a:off x="4523114" y="3762021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377634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D490A-6E93-C518-258B-77CA21153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B20D277-05E6-3F77-DD64-0F1868B7E307}"/>
              </a:ext>
            </a:extLst>
          </p:cNvPr>
          <p:cNvSpPr/>
          <p:nvPr/>
        </p:nvSpPr>
        <p:spPr>
          <a:xfrm>
            <a:off x="0" y="1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0F462F-9C3E-E99B-9F12-1D41DCC0B798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7E44B1-FF3D-5B84-214F-FF4D20CC3BAB}"/>
              </a:ext>
            </a:extLst>
          </p:cNvPr>
          <p:cNvSpPr txBox="1"/>
          <p:nvPr/>
        </p:nvSpPr>
        <p:spPr>
          <a:xfrm>
            <a:off x="2884784" y="280275"/>
            <a:ext cx="6807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Two Player Zero Sum Games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68F8C-4747-F4CE-B31D-F3780E316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43" y="2177986"/>
            <a:ext cx="5675609" cy="2677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258F02-1811-94BE-660D-DDF5169DA42E}"/>
              </a:ext>
            </a:extLst>
          </p:cNvPr>
          <p:cNvSpPr txBox="1"/>
          <p:nvPr/>
        </p:nvSpPr>
        <p:spPr>
          <a:xfrm>
            <a:off x="1932314" y="313652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9CF85E-CDFE-2E17-7AFE-CF4424B50A7C}"/>
              </a:ext>
            </a:extLst>
          </p:cNvPr>
          <p:cNvSpPr txBox="1"/>
          <p:nvPr/>
        </p:nvSpPr>
        <p:spPr>
          <a:xfrm>
            <a:off x="3227714" y="313652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C510A7-60CA-AFEE-7BDB-BA012401A6B0}"/>
              </a:ext>
            </a:extLst>
          </p:cNvPr>
          <p:cNvSpPr txBox="1"/>
          <p:nvPr/>
        </p:nvSpPr>
        <p:spPr>
          <a:xfrm>
            <a:off x="4523114" y="3116271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9648DB-A1A9-444A-F8C1-30D24EBEBA4D}"/>
              </a:ext>
            </a:extLst>
          </p:cNvPr>
          <p:cNvSpPr txBox="1"/>
          <p:nvPr/>
        </p:nvSpPr>
        <p:spPr>
          <a:xfrm>
            <a:off x="1932314" y="3768990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2DBCF7-9193-2675-E8A7-39E5240D7FE3}"/>
              </a:ext>
            </a:extLst>
          </p:cNvPr>
          <p:cNvSpPr txBox="1"/>
          <p:nvPr/>
        </p:nvSpPr>
        <p:spPr>
          <a:xfrm>
            <a:off x="3227714" y="3768990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D76F9E-35AC-C83D-F0CB-BC41A111B904}"/>
              </a:ext>
            </a:extLst>
          </p:cNvPr>
          <p:cNvSpPr txBox="1"/>
          <p:nvPr/>
        </p:nvSpPr>
        <p:spPr>
          <a:xfrm>
            <a:off x="4523114" y="3748734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72E887-BCF7-7738-AA55-CAE5395F75CB}"/>
              </a:ext>
            </a:extLst>
          </p:cNvPr>
          <p:cNvSpPr txBox="1"/>
          <p:nvPr/>
        </p:nvSpPr>
        <p:spPr>
          <a:xfrm>
            <a:off x="3480623" y="1716321"/>
            <a:ext cx="5345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>
                <a:solidFill>
                  <a:srgbClr val="064EA1"/>
                </a:solidFill>
              </a:rPr>
              <a:t>Player 2 (Blue) Strategy Selection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F7CD53-92B7-6567-4735-19755587703C}"/>
              </a:ext>
            </a:extLst>
          </p:cNvPr>
          <p:cNvSpPr txBox="1"/>
          <p:nvPr/>
        </p:nvSpPr>
        <p:spPr>
          <a:xfrm>
            <a:off x="6462655" y="4560994"/>
            <a:ext cx="3952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Choose strategy </a:t>
            </a:r>
            <a:r>
              <a:rPr lang="en-US" sz="2400" dirty="0">
                <a:solidFill>
                  <a:srgbClr val="064EA1"/>
                </a:solidFill>
              </a:rPr>
              <a:t>B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E1EC8C7E-341A-4522-2DA4-27E7E56DFC31}"/>
              </a:ext>
            </a:extLst>
          </p:cNvPr>
          <p:cNvSpPr/>
          <p:nvPr/>
        </p:nvSpPr>
        <p:spPr>
          <a:xfrm>
            <a:off x="6037459" y="4510447"/>
            <a:ext cx="850392" cy="58477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1ABA25-7115-F5C1-0063-FF95CAEE40C3}"/>
                  </a:ext>
                </a:extLst>
              </p:cNvPr>
              <p:cNvSpPr txBox="1"/>
              <p:nvPr/>
            </p:nvSpPr>
            <p:spPr>
              <a:xfrm>
                <a:off x="264943" y="5288648"/>
                <a:ext cx="10598162" cy="1353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sz="2400" dirty="0"/>
                  <a:t>If we denote our payoff matrix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sz="2400" dirty="0"/>
                  <a:t>, Player 2 chooses the </a:t>
                </a:r>
                <a:r>
                  <a:rPr lang="en-US" sz="2400" b="1" dirty="0"/>
                  <a:t>minimax</a:t>
                </a:r>
                <a:r>
                  <a:rPr lang="en-US" sz="2400" dirty="0"/>
                  <a:t> strategy</a:t>
                </a:r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Player 2’s strategy solves the problem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i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i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𝑎𝑥</m:t>
                                </m:r>
                              </m:e>
                              <m:li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Π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func>
                      </m:e>
                    </m:fun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1ABA25-7115-F5C1-0063-FF95CAEE4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43" y="5288648"/>
                <a:ext cx="10598162" cy="1353576"/>
              </a:xfrm>
              <a:prstGeom prst="rect">
                <a:avLst/>
              </a:prstGeom>
              <a:blipFill>
                <a:blip r:embed="rId4"/>
                <a:stretch>
                  <a:fillRect t="-3604" b="-3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B06A36-BA72-0928-B389-5E8022059CB8}"/>
              </a:ext>
            </a:extLst>
          </p:cNvPr>
          <p:cNvCxnSpPr/>
          <p:nvPr/>
        </p:nvCxnSpPr>
        <p:spPr>
          <a:xfrm>
            <a:off x="6537960" y="6609433"/>
            <a:ext cx="10698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644D86E-D82E-61BC-8D07-EF66510E0C4C}"/>
              </a:ext>
            </a:extLst>
          </p:cNvPr>
          <p:cNvSpPr txBox="1"/>
          <p:nvPr/>
        </p:nvSpPr>
        <p:spPr>
          <a:xfrm>
            <a:off x="7165849" y="6428232"/>
            <a:ext cx="1914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Worst Case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E8C656-4F9E-D89E-F53B-04A6B4BB5D21}"/>
              </a:ext>
            </a:extLst>
          </p:cNvPr>
          <p:cNvSpPr txBox="1"/>
          <p:nvPr/>
        </p:nvSpPr>
        <p:spPr>
          <a:xfrm>
            <a:off x="4837242" y="654438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Best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ED1BF6F-EF84-51F6-906F-CD10058CD297}"/>
              </a:ext>
            </a:extLst>
          </p:cNvPr>
          <p:cNvCxnSpPr>
            <a:cxnSpLocks/>
          </p:cNvCxnSpPr>
          <p:nvPr/>
        </p:nvCxnSpPr>
        <p:spPr>
          <a:xfrm flipV="1">
            <a:off x="5888809" y="6428232"/>
            <a:ext cx="164578" cy="3164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A49D009-6F14-065E-2CB4-CC6D2D7E87B7}"/>
              </a:ext>
            </a:extLst>
          </p:cNvPr>
          <p:cNvSpPr/>
          <p:nvPr/>
        </p:nvSpPr>
        <p:spPr>
          <a:xfrm>
            <a:off x="1965975" y="4465350"/>
            <a:ext cx="2523477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547A2C-6106-98D2-E576-F96189DB6B1F}"/>
              </a:ext>
            </a:extLst>
          </p:cNvPr>
          <p:cNvSpPr txBox="1"/>
          <p:nvPr/>
        </p:nvSpPr>
        <p:spPr>
          <a:xfrm>
            <a:off x="1266295" y="4387337"/>
            <a:ext cx="1929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dirty="0"/>
              <a:t>Worst Case: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26D783-C841-B048-E287-708A956210F2}"/>
              </a:ext>
            </a:extLst>
          </p:cNvPr>
          <p:cNvSpPr txBox="1"/>
          <p:nvPr/>
        </p:nvSpPr>
        <p:spPr>
          <a:xfrm>
            <a:off x="2612919" y="4398929"/>
            <a:ext cx="1929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dirty="0"/>
              <a:t>Worst Case: </a:t>
            </a:r>
            <a:r>
              <a:rPr lang="en-US" sz="2400" dirty="0">
                <a:solidFill>
                  <a:srgbClr val="FF0000"/>
                </a:solidFill>
              </a:rPr>
              <a:t>1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E99053-275B-2C81-F136-257F83D87629}"/>
              </a:ext>
            </a:extLst>
          </p:cNvPr>
          <p:cNvSpPr txBox="1"/>
          <p:nvPr/>
        </p:nvSpPr>
        <p:spPr>
          <a:xfrm>
            <a:off x="3959543" y="4388862"/>
            <a:ext cx="1929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dirty="0"/>
              <a:t>Worst Case: </a:t>
            </a:r>
            <a:r>
              <a:rPr lang="en-US" sz="2400" dirty="0">
                <a:solidFill>
                  <a:srgbClr val="FF0000"/>
                </a:solidFill>
              </a:rPr>
              <a:t>4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2660B9-0004-062C-75BC-5B792484976C}"/>
              </a:ext>
            </a:extLst>
          </p:cNvPr>
          <p:cNvSpPr txBox="1"/>
          <p:nvPr/>
        </p:nvSpPr>
        <p:spPr>
          <a:xfrm>
            <a:off x="1932314" y="312500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B978BE-0F52-F151-7D9E-5124EC7BF2D7}"/>
              </a:ext>
            </a:extLst>
          </p:cNvPr>
          <p:cNvSpPr txBox="1"/>
          <p:nvPr/>
        </p:nvSpPr>
        <p:spPr>
          <a:xfrm>
            <a:off x="3227714" y="312500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045775-95D8-5208-1D7C-61EE56471FEF}"/>
              </a:ext>
            </a:extLst>
          </p:cNvPr>
          <p:cNvSpPr txBox="1"/>
          <p:nvPr/>
        </p:nvSpPr>
        <p:spPr>
          <a:xfrm>
            <a:off x="4523114" y="3119625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FF4C8B-2F1A-AB15-099A-F104BCD83D01}"/>
              </a:ext>
            </a:extLst>
          </p:cNvPr>
          <p:cNvSpPr txBox="1"/>
          <p:nvPr/>
        </p:nvSpPr>
        <p:spPr>
          <a:xfrm>
            <a:off x="1932314" y="3757466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F631BE-DF6F-9B1B-FD69-2127E00149C6}"/>
              </a:ext>
            </a:extLst>
          </p:cNvPr>
          <p:cNvSpPr txBox="1"/>
          <p:nvPr/>
        </p:nvSpPr>
        <p:spPr>
          <a:xfrm>
            <a:off x="3227714" y="3757466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23CE1C-E8AA-82F3-A5CD-893D213E75AF}"/>
              </a:ext>
            </a:extLst>
          </p:cNvPr>
          <p:cNvSpPr txBox="1"/>
          <p:nvPr/>
        </p:nvSpPr>
        <p:spPr>
          <a:xfrm>
            <a:off x="4523114" y="376223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534362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F7F21-4643-7C02-FF74-5EDA748B9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31BDF86-E248-9DB8-7C5E-54720AC39437}"/>
              </a:ext>
            </a:extLst>
          </p:cNvPr>
          <p:cNvSpPr/>
          <p:nvPr/>
        </p:nvSpPr>
        <p:spPr>
          <a:xfrm>
            <a:off x="0" y="1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9EBA5E-9244-104D-D480-B8F12580F2F5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36DBF4-F856-69B9-3F7A-29094A77E22A}"/>
              </a:ext>
            </a:extLst>
          </p:cNvPr>
          <p:cNvSpPr txBox="1"/>
          <p:nvPr/>
        </p:nvSpPr>
        <p:spPr>
          <a:xfrm>
            <a:off x="2884784" y="280275"/>
            <a:ext cx="6807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Two Player Zero Sum Games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034778-483F-30F3-6F21-D5C9FB810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43" y="2013394"/>
            <a:ext cx="5675609" cy="2677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985D20-1248-0206-E2FD-7EFD1E1891D7}"/>
              </a:ext>
            </a:extLst>
          </p:cNvPr>
          <p:cNvSpPr txBox="1"/>
          <p:nvPr/>
        </p:nvSpPr>
        <p:spPr>
          <a:xfrm>
            <a:off x="1932314" y="2971935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79FCE-D666-A353-F3D0-FE39C46D663B}"/>
              </a:ext>
            </a:extLst>
          </p:cNvPr>
          <p:cNvSpPr txBox="1"/>
          <p:nvPr/>
        </p:nvSpPr>
        <p:spPr>
          <a:xfrm>
            <a:off x="3227714" y="2971935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6BB065-DA8E-6523-94EE-801BCD072E35}"/>
              </a:ext>
            </a:extLst>
          </p:cNvPr>
          <p:cNvSpPr txBox="1"/>
          <p:nvPr/>
        </p:nvSpPr>
        <p:spPr>
          <a:xfrm>
            <a:off x="4523114" y="2951679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06CE0D-2CFE-0275-276B-138AAA3819FD}"/>
              </a:ext>
            </a:extLst>
          </p:cNvPr>
          <p:cNvSpPr txBox="1"/>
          <p:nvPr/>
        </p:nvSpPr>
        <p:spPr>
          <a:xfrm>
            <a:off x="1932314" y="3604398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737582-5AE4-448E-143D-82F6489E279E}"/>
              </a:ext>
            </a:extLst>
          </p:cNvPr>
          <p:cNvSpPr txBox="1"/>
          <p:nvPr/>
        </p:nvSpPr>
        <p:spPr>
          <a:xfrm>
            <a:off x="3227714" y="3604398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BD4A4C-B5D2-2D8D-2997-2635B3431FC0}"/>
              </a:ext>
            </a:extLst>
          </p:cNvPr>
          <p:cNvSpPr txBox="1"/>
          <p:nvPr/>
        </p:nvSpPr>
        <p:spPr>
          <a:xfrm>
            <a:off x="4523114" y="3584142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83E3C-6AED-B22F-7635-5DD5B9290B64}"/>
              </a:ext>
            </a:extLst>
          </p:cNvPr>
          <p:cNvSpPr txBox="1"/>
          <p:nvPr/>
        </p:nvSpPr>
        <p:spPr>
          <a:xfrm>
            <a:off x="3480623" y="1716321"/>
            <a:ext cx="5345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>
                <a:solidFill>
                  <a:srgbClr val="064EA1"/>
                </a:solidFill>
              </a:rPr>
              <a:t>Player 2 (Blue) Strategy Selection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430DB5-49E9-8CC5-A218-DFB5770F5AB5}"/>
              </a:ext>
            </a:extLst>
          </p:cNvPr>
          <p:cNvSpPr txBox="1"/>
          <p:nvPr/>
        </p:nvSpPr>
        <p:spPr>
          <a:xfrm>
            <a:off x="6462655" y="4396402"/>
            <a:ext cx="3952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Choose strategy </a:t>
            </a:r>
            <a:r>
              <a:rPr lang="en-US" sz="2400" dirty="0">
                <a:solidFill>
                  <a:srgbClr val="064EA1"/>
                </a:solidFill>
              </a:rPr>
              <a:t>B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C288FB00-2C8F-112A-D623-2D948B5DB674}"/>
              </a:ext>
            </a:extLst>
          </p:cNvPr>
          <p:cNvSpPr/>
          <p:nvPr/>
        </p:nvSpPr>
        <p:spPr>
          <a:xfrm>
            <a:off x="6037459" y="4345855"/>
            <a:ext cx="850392" cy="58477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45A44B-F42A-CB68-2CE2-16BB564B0B76}"/>
              </a:ext>
            </a:extLst>
          </p:cNvPr>
          <p:cNvSpPr/>
          <p:nvPr/>
        </p:nvSpPr>
        <p:spPr>
          <a:xfrm>
            <a:off x="1965975" y="4300758"/>
            <a:ext cx="2523477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79D9BF-73F7-9AFC-3B39-4A59DD4F1F0D}"/>
                  </a:ext>
                </a:extLst>
              </p:cNvPr>
              <p:cNvSpPr txBox="1"/>
              <p:nvPr/>
            </p:nvSpPr>
            <p:spPr>
              <a:xfrm>
                <a:off x="192712" y="5227896"/>
                <a:ext cx="12192000" cy="1509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sz="2400" dirty="0"/>
                  <a:t>The value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𝑎𝑥</m:t>
                                </m:r>
                              </m:e>
                              <m:li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Π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serves as an upper bound of the payoff from the Player 2’s optimal strategy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𝑎𝑥</m:t>
                                  </m:r>
                                </m:e>
                                <m:li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79D9BF-73F7-9AFC-3B39-4A59DD4F1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12" y="5227896"/>
                <a:ext cx="12192000" cy="1509259"/>
              </a:xfrm>
              <a:prstGeom prst="rect">
                <a:avLst/>
              </a:prstGeom>
              <a:blipFill>
                <a:blip r:embed="rId4"/>
                <a:stretch>
                  <a:fillRect t="-2429" b="-2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3732366-797B-4814-13FB-15D9B0F3407D}"/>
              </a:ext>
            </a:extLst>
          </p:cNvPr>
          <p:cNvSpPr txBox="1"/>
          <p:nvPr/>
        </p:nvSpPr>
        <p:spPr>
          <a:xfrm>
            <a:off x="1932314" y="2971935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737AE6-4BB0-F2DC-D202-4A65B50BFBF8}"/>
              </a:ext>
            </a:extLst>
          </p:cNvPr>
          <p:cNvSpPr txBox="1"/>
          <p:nvPr/>
        </p:nvSpPr>
        <p:spPr>
          <a:xfrm>
            <a:off x="3227714" y="2971935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D32BA3-5EC7-0C65-E42B-7535A90C85BF}"/>
              </a:ext>
            </a:extLst>
          </p:cNvPr>
          <p:cNvSpPr txBox="1"/>
          <p:nvPr/>
        </p:nvSpPr>
        <p:spPr>
          <a:xfrm>
            <a:off x="4523114" y="296655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58DDD2-1F1D-CB24-CF91-39536ADD9939}"/>
              </a:ext>
            </a:extLst>
          </p:cNvPr>
          <p:cNvSpPr txBox="1"/>
          <p:nvPr/>
        </p:nvSpPr>
        <p:spPr>
          <a:xfrm>
            <a:off x="1932314" y="3604398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2255B5-B991-F7C5-87ED-9B34D71EA95D}"/>
              </a:ext>
            </a:extLst>
          </p:cNvPr>
          <p:cNvSpPr txBox="1"/>
          <p:nvPr/>
        </p:nvSpPr>
        <p:spPr>
          <a:xfrm>
            <a:off x="3227714" y="3604398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9C89E2-6659-2A16-9AAE-BC0116968F29}"/>
              </a:ext>
            </a:extLst>
          </p:cNvPr>
          <p:cNvSpPr txBox="1"/>
          <p:nvPr/>
        </p:nvSpPr>
        <p:spPr>
          <a:xfrm>
            <a:off x="4523114" y="3609165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2FB8A6-EF5E-D12A-D7CD-C550FF3CE8F4}"/>
              </a:ext>
            </a:extLst>
          </p:cNvPr>
          <p:cNvSpPr txBox="1"/>
          <p:nvPr/>
        </p:nvSpPr>
        <p:spPr>
          <a:xfrm>
            <a:off x="1266295" y="4259321"/>
            <a:ext cx="1929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dirty="0"/>
              <a:t>Worst Case: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  <a:endParaRPr lang="en-US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9029CB-C164-9487-59BC-A029D9A6B9BB}"/>
              </a:ext>
            </a:extLst>
          </p:cNvPr>
          <p:cNvSpPr txBox="1"/>
          <p:nvPr/>
        </p:nvSpPr>
        <p:spPr>
          <a:xfrm>
            <a:off x="2612919" y="4270913"/>
            <a:ext cx="1929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dirty="0"/>
              <a:t>Worst Case: </a:t>
            </a:r>
            <a:r>
              <a:rPr lang="en-US" sz="2400" dirty="0">
                <a:solidFill>
                  <a:srgbClr val="FF0000"/>
                </a:solidFill>
              </a:rPr>
              <a:t>1</a:t>
            </a:r>
            <a:endParaRPr 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41867C-92F1-9E85-3457-7D5C264D987F}"/>
              </a:ext>
            </a:extLst>
          </p:cNvPr>
          <p:cNvSpPr txBox="1"/>
          <p:nvPr/>
        </p:nvSpPr>
        <p:spPr>
          <a:xfrm>
            <a:off x="3959543" y="4260846"/>
            <a:ext cx="1929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dirty="0"/>
              <a:t>Worst Case: </a:t>
            </a:r>
            <a:r>
              <a:rPr lang="en-US" sz="2400" dirty="0">
                <a:solidFill>
                  <a:srgbClr val="FF0000"/>
                </a:solidFill>
              </a:rPr>
              <a:t>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0037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457CA-B1B6-D12E-4008-9959E6523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97AAD8-F34B-1105-008C-C80A00AF9318}"/>
              </a:ext>
            </a:extLst>
          </p:cNvPr>
          <p:cNvSpPr/>
          <p:nvPr/>
        </p:nvSpPr>
        <p:spPr>
          <a:xfrm>
            <a:off x="0" y="1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A1064E-9FDE-7F12-1813-DA2EF24519D9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084C8F-3E33-0C4D-5217-D28CA93A851C}"/>
              </a:ext>
            </a:extLst>
          </p:cNvPr>
          <p:cNvSpPr txBox="1"/>
          <p:nvPr/>
        </p:nvSpPr>
        <p:spPr>
          <a:xfrm>
            <a:off x="4251960" y="378561"/>
            <a:ext cx="5074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Saddle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C85ED2-167B-826E-9B82-587F7BB7A29D}"/>
                  </a:ext>
                </a:extLst>
              </p:cNvPr>
              <p:cNvSpPr txBox="1"/>
              <p:nvPr/>
            </p:nvSpPr>
            <p:spPr>
              <a:xfrm>
                <a:off x="0" y="1745281"/>
                <a:ext cx="10598162" cy="4835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sz="2400" dirty="0"/>
                  <a:t>A </a:t>
                </a:r>
                <a:r>
                  <a:rPr lang="en-US" sz="2400" b="1" dirty="0"/>
                  <a:t>saddle point </a:t>
                </a:r>
                <a:r>
                  <a:rPr lang="en-US" sz="2400" dirty="0"/>
                  <a:t>occurs when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Π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func>
                      </m:e>
                    </m:func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𝑎𝑥</m:t>
                                </m:r>
                              </m:e>
                              <m:li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Π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func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/>
                  <a:t> In this case, we denote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Sup>
                          <m:sSubSupPr>
                            <m:ctrl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𝑎𝑥</m:t>
                                </m:r>
                              </m:e>
                              <m:li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Π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 and call the saddle point entry the </a:t>
                </a:r>
                <a:r>
                  <a:rPr lang="en-US" sz="2400" b="1" dirty="0"/>
                  <a:t>value of the game</a:t>
                </a:r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Saddle points correspond to </a:t>
                </a:r>
                <a:r>
                  <a:rPr lang="en-US" sz="2400" b="1" dirty="0"/>
                  <a:t>Nash equilibrium</a:t>
                </a:r>
                <a:r>
                  <a:rPr lang="en-US" sz="2400" dirty="0"/>
                  <a:t>. If both players choose their Nash equilibrium strategy, their either player loses utility if only they change their strategy</a:t>
                </a:r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Two player zero-sum games with saddle points are call </a:t>
                </a:r>
                <a:r>
                  <a:rPr lang="en-US" sz="2400" b="1" dirty="0"/>
                  <a:t>strictly determined games </a:t>
                </a:r>
              </a:p>
              <a:p>
                <a:pPr lvl="1"/>
                <a:endParaRPr lang="en-US" sz="2400" b="1" dirty="0"/>
              </a:p>
              <a:p>
                <a:pPr lvl="1"/>
                <a:endParaRPr lang="en-US" sz="2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C85ED2-167B-826E-9B82-587F7BB7A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45281"/>
                <a:ext cx="10598162" cy="4835683"/>
              </a:xfrm>
              <a:prstGeom prst="rect">
                <a:avLst/>
              </a:prstGeom>
              <a:blipFill>
                <a:blip r:embed="rId3"/>
                <a:stretch>
                  <a:fillRect t="-756" r="-5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4084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B258F-C064-D6D1-F6AD-4DE1B84D9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568BE4-D410-BFD7-8F1C-4E094F4185C2}"/>
              </a:ext>
            </a:extLst>
          </p:cNvPr>
          <p:cNvSpPr/>
          <p:nvPr/>
        </p:nvSpPr>
        <p:spPr>
          <a:xfrm>
            <a:off x="0" y="1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3B3AD3-9DF6-3137-7DD6-A1D76EC13237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1CABBA-45B4-9025-3629-245B5561E2E5}"/>
              </a:ext>
            </a:extLst>
          </p:cNvPr>
          <p:cNvSpPr txBox="1"/>
          <p:nvPr/>
        </p:nvSpPr>
        <p:spPr>
          <a:xfrm>
            <a:off x="2692072" y="120845"/>
            <a:ext cx="6807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Two Player Zero Sum Games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085C6D-C0EB-366E-C7D2-A2181959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43" y="2324122"/>
            <a:ext cx="5675609" cy="2677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FF2C14-B3B0-F9FD-21EC-CA4FA1A37B22}"/>
              </a:ext>
            </a:extLst>
          </p:cNvPr>
          <p:cNvSpPr txBox="1"/>
          <p:nvPr/>
        </p:nvSpPr>
        <p:spPr>
          <a:xfrm>
            <a:off x="1932314" y="328266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65B45E-DF06-C659-E573-F3FAE5DD74B6}"/>
              </a:ext>
            </a:extLst>
          </p:cNvPr>
          <p:cNvSpPr txBox="1"/>
          <p:nvPr/>
        </p:nvSpPr>
        <p:spPr>
          <a:xfrm>
            <a:off x="3227714" y="328266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82AE1E-9FC1-E2FA-0794-3B327E10EC44}"/>
              </a:ext>
            </a:extLst>
          </p:cNvPr>
          <p:cNvSpPr txBox="1"/>
          <p:nvPr/>
        </p:nvSpPr>
        <p:spPr>
          <a:xfrm>
            <a:off x="4523114" y="326240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546CC6-0AD8-FA32-4F15-ED6136941CDE}"/>
              </a:ext>
            </a:extLst>
          </p:cNvPr>
          <p:cNvSpPr txBox="1"/>
          <p:nvPr/>
        </p:nvSpPr>
        <p:spPr>
          <a:xfrm>
            <a:off x="1932314" y="3915126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8181BC-7A53-DBA9-96D9-60229C91C554}"/>
              </a:ext>
            </a:extLst>
          </p:cNvPr>
          <p:cNvSpPr txBox="1"/>
          <p:nvPr/>
        </p:nvSpPr>
        <p:spPr>
          <a:xfrm>
            <a:off x="3227714" y="3915126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D3B28B-EBCA-AE9F-A746-7518BA80D215}"/>
              </a:ext>
            </a:extLst>
          </p:cNvPr>
          <p:cNvSpPr txBox="1"/>
          <p:nvPr/>
        </p:nvSpPr>
        <p:spPr>
          <a:xfrm>
            <a:off x="4523114" y="3894870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-20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467793-084B-792E-ACD6-6D38100B8319}"/>
              </a:ext>
            </a:extLst>
          </p:cNvPr>
          <p:cNvSpPr/>
          <p:nvPr/>
        </p:nvSpPr>
        <p:spPr>
          <a:xfrm>
            <a:off x="1965975" y="4611486"/>
            <a:ext cx="2523477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4B4ADD-9898-9FBE-C6CF-B6663797F1BA}"/>
              </a:ext>
            </a:extLst>
          </p:cNvPr>
          <p:cNvSpPr txBox="1"/>
          <p:nvPr/>
        </p:nvSpPr>
        <p:spPr>
          <a:xfrm>
            <a:off x="-344809" y="181682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We can also solve for the Saddle Point by eliminating strictly dominated strategies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5CCB4-61F3-DFBA-699F-8AE228B62820}"/>
              </a:ext>
            </a:extLst>
          </p:cNvPr>
          <p:cNvSpPr txBox="1"/>
          <p:nvPr/>
        </p:nvSpPr>
        <p:spPr>
          <a:xfrm>
            <a:off x="1932314" y="328266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5AE910-B55E-1B8E-9BB4-0DAA11EE921E}"/>
              </a:ext>
            </a:extLst>
          </p:cNvPr>
          <p:cNvSpPr txBox="1"/>
          <p:nvPr/>
        </p:nvSpPr>
        <p:spPr>
          <a:xfrm>
            <a:off x="3227714" y="328266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F48724-6FDF-0D92-8134-D58976FD2124}"/>
              </a:ext>
            </a:extLst>
          </p:cNvPr>
          <p:cNvSpPr txBox="1"/>
          <p:nvPr/>
        </p:nvSpPr>
        <p:spPr>
          <a:xfrm>
            <a:off x="4523114" y="3277285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56C6C8-2DAE-76CE-581C-8254C4E7DE1D}"/>
              </a:ext>
            </a:extLst>
          </p:cNvPr>
          <p:cNvSpPr txBox="1"/>
          <p:nvPr/>
        </p:nvSpPr>
        <p:spPr>
          <a:xfrm>
            <a:off x="1932314" y="3915126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881EEC-1720-3DB5-6FA5-2C1999CC496B}"/>
              </a:ext>
            </a:extLst>
          </p:cNvPr>
          <p:cNvSpPr txBox="1"/>
          <p:nvPr/>
        </p:nvSpPr>
        <p:spPr>
          <a:xfrm>
            <a:off x="3227714" y="3915126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5785F5-DBDE-67FC-7C24-1BE96E95DD9F}"/>
              </a:ext>
            </a:extLst>
          </p:cNvPr>
          <p:cNvSpPr txBox="1"/>
          <p:nvPr/>
        </p:nvSpPr>
        <p:spPr>
          <a:xfrm>
            <a:off x="4523114" y="391989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8719FD-B2D7-D3D1-C2CF-991B2310BF58}"/>
              </a:ext>
            </a:extLst>
          </p:cNvPr>
          <p:cNvSpPr txBox="1"/>
          <p:nvPr/>
        </p:nvSpPr>
        <p:spPr>
          <a:xfrm>
            <a:off x="4142232" y="718838"/>
            <a:ext cx="3529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Strict Dominance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07F5D1E-23BF-0167-7CB0-023BBF7E9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875" y="2324122"/>
            <a:ext cx="5675609" cy="26774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C80399D-1E94-205C-9E07-69556B47BDA9}"/>
              </a:ext>
            </a:extLst>
          </p:cNvPr>
          <p:cNvSpPr txBox="1"/>
          <p:nvPr/>
        </p:nvSpPr>
        <p:spPr>
          <a:xfrm>
            <a:off x="7675246" y="328266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30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9CEEBD-2FCD-E6E5-187F-69FCB58A7232}"/>
              </a:ext>
            </a:extLst>
          </p:cNvPr>
          <p:cNvSpPr txBox="1"/>
          <p:nvPr/>
        </p:nvSpPr>
        <p:spPr>
          <a:xfrm>
            <a:off x="8970646" y="328266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00CC1E-39F0-BE90-C9C9-EA8F53F39181}"/>
              </a:ext>
            </a:extLst>
          </p:cNvPr>
          <p:cNvSpPr txBox="1"/>
          <p:nvPr/>
        </p:nvSpPr>
        <p:spPr>
          <a:xfrm>
            <a:off x="10266046" y="326240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036413-89E9-C48D-94E9-16F83CBF9550}"/>
              </a:ext>
            </a:extLst>
          </p:cNvPr>
          <p:cNvSpPr txBox="1"/>
          <p:nvPr/>
        </p:nvSpPr>
        <p:spPr>
          <a:xfrm>
            <a:off x="7675246" y="3915126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FFA6AF-F981-1A7E-3127-EF33AF7287CA}"/>
              </a:ext>
            </a:extLst>
          </p:cNvPr>
          <p:cNvSpPr txBox="1"/>
          <p:nvPr/>
        </p:nvSpPr>
        <p:spPr>
          <a:xfrm>
            <a:off x="8970646" y="3915126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6AE3F6-ECFC-6BD9-3B01-40E7E661E494}"/>
              </a:ext>
            </a:extLst>
          </p:cNvPr>
          <p:cNvSpPr txBox="1"/>
          <p:nvPr/>
        </p:nvSpPr>
        <p:spPr>
          <a:xfrm>
            <a:off x="10266046" y="3894870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-20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3AE69A7-6B5A-BD1D-618A-4F9FD1E37A49}"/>
              </a:ext>
            </a:extLst>
          </p:cNvPr>
          <p:cNvSpPr/>
          <p:nvPr/>
        </p:nvSpPr>
        <p:spPr>
          <a:xfrm>
            <a:off x="7708907" y="4611486"/>
            <a:ext cx="2523477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785423-A7A0-F6E5-69F8-CF97CA5A18E2}"/>
              </a:ext>
            </a:extLst>
          </p:cNvPr>
          <p:cNvSpPr txBox="1"/>
          <p:nvPr/>
        </p:nvSpPr>
        <p:spPr>
          <a:xfrm>
            <a:off x="7675246" y="328266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14B948-D2F4-CFB9-713F-065CFAB14DC0}"/>
              </a:ext>
            </a:extLst>
          </p:cNvPr>
          <p:cNvSpPr txBox="1"/>
          <p:nvPr/>
        </p:nvSpPr>
        <p:spPr>
          <a:xfrm>
            <a:off x="8970646" y="328266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FA9BCD-9045-1A52-0ABE-AE652E8D5C28}"/>
              </a:ext>
            </a:extLst>
          </p:cNvPr>
          <p:cNvSpPr txBox="1"/>
          <p:nvPr/>
        </p:nvSpPr>
        <p:spPr>
          <a:xfrm>
            <a:off x="10266046" y="3277285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590C1C-8FD9-D5C1-F3CA-E71403E1D21E}"/>
              </a:ext>
            </a:extLst>
          </p:cNvPr>
          <p:cNvSpPr txBox="1"/>
          <p:nvPr/>
        </p:nvSpPr>
        <p:spPr>
          <a:xfrm>
            <a:off x="7675246" y="3915126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C86456-091E-52F5-C409-FD49C68E28F4}"/>
              </a:ext>
            </a:extLst>
          </p:cNvPr>
          <p:cNvSpPr txBox="1"/>
          <p:nvPr/>
        </p:nvSpPr>
        <p:spPr>
          <a:xfrm>
            <a:off x="8970646" y="3915126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1A147D3-EF49-A3A1-B4D7-33E5BAB46979}"/>
              </a:ext>
            </a:extLst>
          </p:cNvPr>
          <p:cNvSpPr txBox="1"/>
          <p:nvPr/>
        </p:nvSpPr>
        <p:spPr>
          <a:xfrm>
            <a:off x="10266046" y="391989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6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5F353B9-16B8-F81C-E297-C14FFE20C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43" y="4547589"/>
            <a:ext cx="5675609" cy="267747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DBA38F2-8259-69E8-041C-6E405A126D3D}"/>
              </a:ext>
            </a:extLst>
          </p:cNvPr>
          <p:cNvSpPr txBox="1"/>
          <p:nvPr/>
        </p:nvSpPr>
        <p:spPr>
          <a:xfrm>
            <a:off x="1932314" y="5506130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30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19B44B-517A-1564-87AD-DE29EA526C3E}"/>
              </a:ext>
            </a:extLst>
          </p:cNvPr>
          <p:cNvSpPr txBox="1"/>
          <p:nvPr/>
        </p:nvSpPr>
        <p:spPr>
          <a:xfrm>
            <a:off x="3227714" y="5506130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FD8AD1-9F02-411C-B198-42F5D6792EAD}"/>
              </a:ext>
            </a:extLst>
          </p:cNvPr>
          <p:cNvSpPr txBox="1"/>
          <p:nvPr/>
        </p:nvSpPr>
        <p:spPr>
          <a:xfrm>
            <a:off x="4523114" y="5485874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C8CAE0-4D1A-C53B-0D32-412DC970532B}"/>
              </a:ext>
            </a:extLst>
          </p:cNvPr>
          <p:cNvSpPr txBox="1"/>
          <p:nvPr/>
        </p:nvSpPr>
        <p:spPr>
          <a:xfrm>
            <a:off x="1932314" y="613859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D04FF-1F94-4D73-88C6-CC927741DC84}"/>
              </a:ext>
            </a:extLst>
          </p:cNvPr>
          <p:cNvSpPr txBox="1"/>
          <p:nvPr/>
        </p:nvSpPr>
        <p:spPr>
          <a:xfrm>
            <a:off x="3227714" y="613859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BC57D21-E3BE-E758-82AA-7CE21FCD17D1}"/>
              </a:ext>
            </a:extLst>
          </p:cNvPr>
          <p:cNvSpPr txBox="1"/>
          <p:nvPr/>
        </p:nvSpPr>
        <p:spPr>
          <a:xfrm>
            <a:off x="4523114" y="611833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-20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34A74E9-A63D-76E8-CCC4-D04A0CCFB021}"/>
              </a:ext>
            </a:extLst>
          </p:cNvPr>
          <p:cNvSpPr/>
          <p:nvPr/>
        </p:nvSpPr>
        <p:spPr>
          <a:xfrm>
            <a:off x="1965975" y="6834953"/>
            <a:ext cx="2523477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9420952-B812-ED99-C339-74194CF14356}"/>
              </a:ext>
            </a:extLst>
          </p:cNvPr>
          <p:cNvSpPr txBox="1"/>
          <p:nvPr/>
        </p:nvSpPr>
        <p:spPr>
          <a:xfrm>
            <a:off x="1932314" y="5506130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9294A29-93D4-3B22-D6B8-D459A7532F3C}"/>
              </a:ext>
            </a:extLst>
          </p:cNvPr>
          <p:cNvSpPr txBox="1"/>
          <p:nvPr/>
        </p:nvSpPr>
        <p:spPr>
          <a:xfrm>
            <a:off x="3227714" y="5506130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328045-F3D5-9F10-3D38-A391D9EA980F}"/>
              </a:ext>
            </a:extLst>
          </p:cNvPr>
          <p:cNvSpPr txBox="1"/>
          <p:nvPr/>
        </p:nvSpPr>
        <p:spPr>
          <a:xfrm>
            <a:off x="4523114" y="5500752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730B34A-6798-997F-09AC-4322EC85F18E}"/>
              </a:ext>
            </a:extLst>
          </p:cNvPr>
          <p:cNvSpPr txBox="1"/>
          <p:nvPr/>
        </p:nvSpPr>
        <p:spPr>
          <a:xfrm>
            <a:off x="1932314" y="613859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E77C78E-FE2D-14D6-BFC7-5FEC5D2CC732}"/>
              </a:ext>
            </a:extLst>
          </p:cNvPr>
          <p:cNvSpPr txBox="1"/>
          <p:nvPr/>
        </p:nvSpPr>
        <p:spPr>
          <a:xfrm>
            <a:off x="3227714" y="613859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2E4CC90-A966-EC64-95A7-BB2DE02F0DF6}"/>
              </a:ext>
            </a:extLst>
          </p:cNvPr>
          <p:cNvSpPr txBox="1"/>
          <p:nvPr/>
        </p:nvSpPr>
        <p:spPr>
          <a:xfrm>
            <a:off x="4523114" y="6143360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6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B8CC58F7-2430-D828-1E9A-03A38E254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875" y="4547589"/>
            <a:ext cx="5675609" cy="267747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165D6FB9-F039-D017-0203-415AEF114B14}"/>
              </a:ext>
            </a:extLst>
          </p:cNvPr>
          <p:cNvSpPr txBox="1"/>
          <p:nvPr/>
        </p:nvSpPr>
        <p:spPr>
          <a:xfrm>
            <a:off x="7675246" y="5506130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30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386E523-ED46-90A7-1D66-1EC7933D76A3}"/>
              </a:ext>
            </a:extLst>
          </p:cNvPr>
          <p:cNvSpPr txBox="1"/>
          <p:nvPr/>
        </p:nvSpPr>
        <p:spPr>
          <a:xfrm>
            <a:off x="8970646" y="5506130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A6E6173-0E8D-7C50-EB25-D6BC9D4A06C0}"/>
              </a:ext>
            </a:extLst>
          </p:cNvPr>
          <p:cNvSpPr txBox="1"/>
          <p:nvPr/>
        </p:nvSpPr>
        <p:spPr>
          <a:xfrm>
            <a:off x="10266046" y="5485874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DC6D5FC-A514-2912-47F5-1CAD60A61E3F}"/>
              </a:ext>
            </a:extLst>
          </p:cNvPr>
          <p:cNvSpPr txBox="1"/>
          <p:nvPr/>
        </p:nvSpPr>
        <p:spPr>
          <a:xfrm>
            <a:off x="7675246" y="613859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861139C-3E99-8F0F-79F6-87DD6FFEFD79}"/>
              </a:ext>
            </a:extLst>
          </p:cNvPr>
          <p:cNvSpPr txBox="1"/>
          <p:nvPr/>
        </p:nvSpPr>
        <p:spPr>
          <a:xfrm>
            <a:off x="8970646" y="613859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7AF1D38-2DE5-A0D9-0772-4873C1260BAF}"/>
              </a:ext>
            </a:extLst>
          </p:cNvPr>
          <p:cNvSpPr txBox="1"/>
          <p:nvPr/>
        </p:nvSpPr>
        <p:spPr>
          <a:xfrm>
            <a:off x="10266046" y="611833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-20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28A5F54-A6E8-C4AA-7D97-2DA4704A50E6}"/>
              </a:ext>
            </a:extLst>
          </p:cNvPr>
          <p:cNvSpPr/>
          <p:nvPr/>
        </p:nvSpPr>
        <p:spPr>
          <a:xfrm>
            <a:off x="7708907" y="6834953"/>
            <a:ext cx="2523477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2BED332-2B6D-E043-F415-C983CC1E2B8F}"/>
              </a:ext>
            </a:extLst>
          </p:cNvPr>
          <p:cNvSpPr txBox="1"/>
          <p:nvPr/>
        </p:nvSpPr>
        <p:spPr>
          <a:xfrm>
            <a:off x="7675246" y="5506130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3579AF2-BFD7-A6D6-4D58-C2FA78A2077A}"/>
              </a:ext>
            </a:extLst>
          </p:cNvPr>
          <p:cNvSpPr txBox="1"/>
          <p:nvPr/>
        </p:nvSpPr>
        <p:spPr>
          <a:xfrm>
            <a:off x="8970646" y="5506130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815DCB8-1EE5-1273-D43A-CF343BA69D26}"/>
              </a:ext>
            </a:extLst>
          </p:cNvPr>
          <p:cNvSpPr txBox="1"/>
          <p:nvPr/>
        </p:nvSpPr>
        <p:spPr>
          <a:xfrm>
            <a:off x="10266046" y="5500752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D3A76A2-3E3D-3414-7B4B-2F4CE6C75D69}"/>
              </a:ext>
            </a:extLst>
          </p:cNvPr>
          <p:cNvSpPr txBox="1"/>
          <p:nvPr/>
        </p:nvSpPr>
        <p:spPr>
          <a:xfrm>
            <a:off x="7675246" y="613859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DD0BDDA-2AD7-9D2A-240E-7DC7E0EECF65}"/>
              </a:ext>
            </a:extLst>
          </p:cNvPr>
          <p:cNvSpPr txBox="1"/>
          <p:nvPr/>
        </p:nvSpPr>
        <p:spPr>
          <a:xfrm>
            <a:off x="8970646" y="613859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AE5C04B-C68A-8104-9CF9-D3CDAD998719}"/>
              </a:ext>
            </a:extLst>
          </p:cNvPr>
          <p:cNvSpPr txBox="1"/>
          <p:nvPr/>
        </p:nvSpPr>
        <p:spPr>
          <a:xfrm>
            <a:off x="10266046" y="6143360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DD97951-2424-8CDF-0906-13809F31DD7D}"/>
              </a:ext>
            </a:extLst>
          </p:cNvPr>
          <p:cNvSpPr/>
          <p:nvPr/>
        </p:nvSpPr>
        <p:spPr>
          <a:xfrm>
            <a:off x="10316395" y="2558555"/>
            <a:ext cx="1127378" cy="199247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2BA5595-5AEB-75F1-F3AF-81F277BF24F2}"/>
              </a:ext>
            </a:extLst>
          </p:cNvPr>
          <p:cNvSpPr/>
          <p:nvPr/>
        </p:nvSpPr>
        <p:spPr>
          <a:xfrm>
            <a:off x="4556775" y="4796900"/>
            <a:ext cx="1127378" cy="199247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0AF9CDB-4811-8905-581B-0D44B5345742}"/>
              </a:ext>
            </a:extLst>
          </p:cNvPr>
          <p:cNvSpPr/>
          <p:nvPr/>
        </p:nvSpPr>
        <p:spPr>
          <a:xfrm rot="5400000">
            <a:off x="2901523" y="5477664"/>
            <a:ext cx="584774" cy="199247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565D5A0-1E35-CDD9-99E8-6AB3B39CFF67}"/>
              </a:ext>
            </a:extLst>
          </p:cNvPr>
          <p:cNvSpPr/>
          <p:nvPr/>
        </p:nvSpPr>
        <p:spPr>
          <a:xfrm>
            <a:off x="10299707" y="4773813"/>
            <a:ext cx="1127378" cy="199247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0111ECB-CD9B-FAEF-8755-A440AD03A759}"/>
              </a:ext>
            </a:extLst>
          </p:cNvPr>
          <p:cNvSpPr/>
          <p:nvPr/>
        </p:nvSpPr>
        <p:spPr>
          <a:xfrm rot="5400000">
            <a:off x="8644455" y="5454577"/>
            <a:ext cx="584774" cy="199247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3E9511A-5A67-24AA-B189-2D54937C0C0B}"/>
              </a:ext>
            </a:extLst>
          </p:cNvPr>
          <p:cNvSpPr/>
          <p:nvPr/>
        </p:nvSpPr>
        <p:spPr>
          <a:xfrm rot="5400000">
            <a:off x="8029072" y="5443362"/>
            <a:ext cx="584774" cy="69410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87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9B09B-98FD-029A-5505-F86CA79F8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ECC0185-B8A9-1F7D-B1F2-32260F89CB07}"/>
              </a:ext>
            </a:extLst>
          </p:cNvPr>
          <p:cNvSpPr/>
          <p:nvPr/>
        </p:nvSpPr>
        <p:spPr>
          <a:xfrm>
            <a:off x="0" y="1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459CF6-5B4E-E5F5-7C2C-0D2BBACC75FC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DC29D9-721A-7AF9-7A7B-24BDC18D8065}"/>
              </a:ext>
            </a:extLst>
          </p:cNvPr>
          <p:cNvSpPr txBox="1"/>
          <p:nvPr/>
        </p:nvSpPr>
        <p:spPr>
          <a:xfrm>
            <a:off x="2862072" y="378561"/>
            <a:ext cx="6464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Existence of Saddle Points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F20269-8891-FF00-C1E1-A5C4EC07A03F}"/>
              </a:ext>
            </a:extLst>
          </p:cNvPr>
          <p:cNvSpPr txBox="1"/>
          <p:nvPr/>
        </p:nvSpPr>
        <p:spPr>
          <a:xfrm>
            <a:off x="0" y="1745281"/>
            <a:ext cx="105981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Saddle points don’t necessarily exist</a:t>
            </a:r>
          </a:p>
          <a:p>
            <a:pPr lvl="1"/>
            <a:endParaRPr lang="en-US" sz="2400" b="1" dirty="0"/>
          </a:p>
          <a:p>
            <a:pPr lvl="1"/>
            <a:r>
              <a:rPr lang="en-US" sz="2400" dirty="0"/>
              <a:t>Consider the payoff matrix:</a:t>
            </a:r>
          </a:p>
          <a:p>
            <a:pPr lvl="1"/>
            <a:endParaRPr lang="en-US" sz="2400" b="1" dirty="0"/>
          </a:p>
          <a:p>
            <a:pPr lvl="1"/>
            <a:endParaRPr lang="en-US" sz="2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1B1783-8749-67DC-7221-0F855EC0D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23" y="2930013"/>
            <a:ext cx="5675609" cy="26774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1102E9-7095-966C-4D6F-A61C67A23951}"/>
              </a:ext>
            </a:extLst>
          </p:cNvPr>
          <p:cNvSpPr txBox="1"/>
          <p:nvPr/>
        </p:nvSpPr>
        <p:spPr>
          <a:xfrm>
            <a:off x="1886594" y="3888554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30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306A65-2EE1-4660-759F-DD65904F0384}"/>
              </a:ext>
            </a:extLst>
          </p:cNvPr>
          <p:cNvSpPr txBox="1"/>
          <p:nvPr/>
        </p:nvSpPr>
        <p:spPr>
          <a:xfrm>
            <a:off x="3181994" y="3888554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0BB6C7-E9C9-5EE8-CC76-3E0974479404}"/>
              </a:ext>
            </a:extLst>
          </p:cNvPr>
          <p:cNvSpPr txBox="1"/>
          <p:nvPr/>
        </p:nvSpPr>
        <p:spPr>
          <a:xfrm>
            <a:off x="4477394" y="3868298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3D5F2E-359A-34D5-D4C5-DA125653F747}"/>
              </a:ext>
            </a:extLst>
          </p:cNvPr>
          <p:cNvSpPr txBox="1"/>
          <p:nvPr/>
        </p:nvSpPr>
        <p:spPr>
          <a:xfrm>
            <a:off x="1886594" y="452101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DA69BA-06CD-3467-C7A1-9D77F46058A6}"/>
              </a:ext>
            </a:extLst>
          </p:cNvPr>
          <p:cNvSpPr txBox="1"/>
          <p:nvPr/>
        </p:nvSpPr>
        <p:spPr>
          <a:xfrm>
            <a:off x="3181994" y="452101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E86AD4-424C-ADEC-3194-CB06C083247D}"/>
              </a:ext>
            </a:extLst>
          </p:cNvPr>
          <p:cNvSpPr txBox="1"/>
          <p:nvPr/>
        </p:nvSpPr>
        <p:spPr>
          <a:xfrm>
            <a:off x="4477394" y="4500761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8DA0B1-5B35-FC67-89C0-7713014D26B0}"/>
              </a:ext>
            </a:extLst>
          </p:cNvPr>
          <p:cNvSpPr txBox="1"/>
          <p:nvPr/>
        </p:nvSpPr>
        <p:spPr>
          <a:xfrm>
            <a:off x="1886594" y="3888554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6D80C0-086E-9F6E-6CA7-83A71B975635}"/>
              </a:ext>
            </a:extLst>
          </p:cNvPr>
          <p:cNvSpPr txBox="1"/>
          <p:nvPr/>
        </p:nvSpPr>
        <p:spPr>
          <a:xfrm>
            <a:off x="3181994" y="3888554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D68209-95ED-928C-FB94-8996FAC0647B}"/>
              </a:ext>
            </a:extLst>
          </p:cNvPr>
          <p:cNvSpPr txBox="1"/>
          <p:nvPr/>
        </p:nvSpPr>
        <p:spPr>
          <a:xfrm>
            <a:off x="4477394" y="3883176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1B4592-7BD7-7C4E-424D-6E0D2A992690}"/>
              </a:ext>
            </a:extLst>
          </p:cNvPr>
          <p:cNvSpPr txBox="1"/>
          <p:nvPr/>
        </p:nvSpPr>
        <p:spPr>
          <a:xfrm>
            <a:off x="1886594" y="452101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3623DB-D5FA-FF70-D309-D1B30C901D99}"/>
              </a:ext>
            </a:extLst>
          </p:cNvPr>
          <p:cNvSpPr txBox="1"/>
          <p:nvPr/>
        </p:nvSpPr>
        <p:spPr>
          <a:xfrm>
            <a:off x="3181994" y="452101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1BC30C-A7C8-619B-D8F2-772694283B21}"/>
              </a:ext>
            </a:extLst>
          </p:cNvPr>
          <p:cNvSpPr txBox="1"/>
          <p:nvPr/>
        </p:nvSpPr>
        <p:spPr>
          <a:xfrm>
            <a:off x="4477394" y="4525784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75A5368-874E-58C1-5E82-54A6F0C35E88}"/>
                  </a:ext>
                </a:extLst>
              </p:cNvPr>
              <p:cNvSpPr txBox="1"/>
              <p:nvPr/>
            </p:nvSpPr>
            <p:spPr>
              <a:xfrm>
                <a:off x="7185620" y="2291401"/>
                <a:ext cx="2269998" cy="6149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75A5368-874E-58C1-5E82-54A6F0C35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620" y="2291401"/>
                <a:ext cx="2269998" cy="614912"/>
              </a:xfrm>
              <a:prstGeom prst="rect">
                <a:avLst/>
              </a:prstGeom>
              <a:blipFill>
                <a:blip r:embed="rId4"/>
                <a:stretch>
                  <a:fillRect r="-12634" b="-7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0FC3480-C720-9B53-53FD-4F194580B3F3}"/>
                  </a:ext>
                </a:extLst>
              </p:cNvPr>
              <p:cNvSpPr txBox="1"/>
              <p:nvPr/>
            </p:nvSpPr>
            <p:spPr>
              <a:xfrm>
                <a:off x="7002505" y="2906313"/>
                <a:ext cx="2708910" cy="6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ax</m:t>
                                  </m:r>
                                </m:e>
                                <m:li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rgbClr val="064EA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0FC3480-C720-9B53-53FD-4F194580B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505" y="2906313"/>
                <a:ext cx="2708910" cy="617348"/>
              </a:xfrm>
              <a:prstGeom prst="rect">
                <a:avLst/>
              </a:prstGeom>
              <a:blipFill>
                <a:blip r:embed="rId5"/>
                <a:stretch>
                  <a:fillRect b="-7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96749A6-30CC-D738-7096-FA2496013D92}"/>
                  </a:ext>
                </a:extLst>
              </p:cNvPr>
              <p:cNvSpPr txBox="1"/>
              <p:nvPr/>
            </p:nvSpPr>
            <p:spPr>
              <a:xfrm>
                <a:off x="7185620" y="3574502"/>
                <a:ext cx="2708910" cy="6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ax</m:t>
                                  </m:r>
                                </m:e>
                                <m:li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lim>
                              </m:limLow>
                            </m:fName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lim>
                                  </m:limLow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Π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96749A6-30CC-D738-7096-FA2496013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620" y="3574502"/>
                <a:ext cx="2708910" cy="617348"/>
              </a:xfrm>
              <a:prstGeom prst="rect">
                <a:avLst/>
              </a:prstGeom>
              <a:blipFill>
                <a:blip r:embed="rId6"/>
                <a:stretch>
                  <a:fillRect r="-36937" b="-6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AF3E914-EDDF-A537-92A5-CBB3BE172B84}"/>
                  </a:ext>
                </a:extLst>
              </p:cNvPr>
              <p:cNvSpPr txBox="1"/>
              <p:nvPr/>
            </p:nvSpPr>
            <p:spPr>
              <a:xfrm>
                <a:off x="6480050" y="4932781"/>
                <a:ext cx="5354807" cy="6149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In general,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sz="2400" i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ax</m:t>
                                </m:r>
                              </m:e>
                              <m:li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Π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func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lim>
                            </m:limLow>
                          </m:fName>
                          <m:e>
                            <m:func>
                              <m:func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lim>
                                </m:limLow>
                              </m:fNam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Π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func>
                          </m:e>
                        </m:func>
                      </m:e>
                    </m:fun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AF3E914-EDDF-A537-92A5-CBB3BE172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050" y="4932781"/>
                <a:ext cx="5354807" cy="614912"/>
              </a:xfrm>
              <a:prstGeom prst="rect">
                <a:avLst/>
              </a:prstGeom>
              <a:blipFill>
                <a:blip r:embed="rId7"/>
                <a:stretch>
                  <a:fillRect l="-1708" t="-5941" b="-7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A0DD270-610E-5323-2AF1-D56BCEC6B8E0}"/>
              </a:ext>
            </a:extLst>
          </p:cNvPr>
          <p:cNvSpPr txBox="1"/>
          <p:nvPr/>
        </p:nvSpPr>
        <p:spPr>
          <a:xfrm>
            <a:off x="7286238" y="4331483"/>
            <a:ext cx="53548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There’s no saddle point! </a:t>
            </a:r>
          </a:p>
        </p:txBody>
      </p:sp>
    </p:spTree>
    <p:extLst>
      <p:ext uri="{BB962C8B-B14F-4D97-AF65-F5344CB8AC3E}">
        <p14:creationId xmlns:p14="http://schemas.microsoft.com/office/powerpoint/2010/main" val="309097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CAFC8-9387-B7D8-363C-F1785925B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3403855-67FC-7935-0628-3E2549813A13}"/>
              </a:ext>
            </a:extLst>
          </p:cNvPr>
          <p:cNvSpPr/>
          <p:nvPr/>
        </p:nvSpPr>
        <p:spPr>
          <a:xfrm>
            <a:off x="0" y="1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595363-DE89-5CC7-8E42-B23F48B0D24E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B3DBBE-47F2-590A-2177-A09D46168524}"/>
              </a:ext>
            </a:extLst>
          </p:cNvPr>
          <p:cNvSpPr txBox="1"/>
          <p:nvPr/>
        </p:nvSpPr>
        <p:spPr>
          <a:xfrm>
            <a:off x="2862072" y="378561"/>
            <a:ext cx="6464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Existence of Saddle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F828CB-0BD8-6649-8D6B-C25449E1F61D}"/>
                  </a:ext>
                </a:extLst>
              </p:cNvPr>
              <p:cNvSpPr txBox="1"/>
              <p:nvPr/>
            </p:nvSpPr>
            <p:spPr>
              <a:xfrm>
                <a:off x="0" y="1858540"/>
                <a:ext cx="10598162" cy="4477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sz="2400" dirty="0"/>
                  <a:t>Saddle points are guaranteed to exist if we consider </a:t>
                </a:r>
                <a:r>
                  <a:rPr lang="en-US" sz="2400" b="1" dirty="0"/>
                  <a:t>mixed strategies</a:t>
                </a:r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Mixed strategies incorporate probabilistic strategy selection</a:t>
                </a:r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A mixed strategy for a Player 1 can be represented by a row vector: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lvl="1"/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is the number of strategies</a:t>
                </a:r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Example: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correspond to 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400" dirty="0"/>
                  <a:t> chance of choosing strategy 1, 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400" dirty="0"/>
                  <a:t> chance of choosing strategy 2, and 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US" sz="2400" dirty="0"/>
                  <a:t> chance of choosing strategy 3</a:t>
                </a:r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F828CB-0BD8-6649-8D6B-C25449E1F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58540"/>
                <a:ext cx="10598162" cy="4477572"/>
              </a:xfrm>
              <a:prstGeom prst="rect">
                <a:avLst/>
              </a:prstGeom>
              <a:blipFill>
                <a:blip r:embed="rId3"/>
                <a:stretch>
                  <a:fillRect t="-1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2520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224E7-01AD-689E-5AF9-87AA3ADFB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ED115D4-3325-640A-449B-3BBA27F9BF02}"/>
              </a:ext>
            </a:extLst>
          </p:cNvPr>
          <p:cNvSpPr/>
          <p:nvPr/>
        </p:nvSpPr>
        <p:spPr>
          <a:xfrm>
            <a:off x="0" y="1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35810F-F93A-9E94-F7CC-73A12D9D975A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AA624C-629A-2459-99C1-ED4355827354}"/>
              </a:ext>
            </a:extLst>
          </p:cNvPr>
          <p:cNvSpPr txBox="1"/>
          <p:nvPr/>
        </p:nvSpPr>
        <p:spPr>
          <a:xfrm>
            <a:off x="4114800" y="378561"/>
            <a:ext cx="5212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Minimax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2BB326-8EFD-9457-3CD9-E829E5E6B15C}"/>
                  </a:ext>
                </a:extLst>
              </p:cNvPr>
              <p:cNvSpPr txBox="1"/>
              <p:nvPr/>
            </p:nvSpPr>
            <p:spPr>
              <a:xfrm>
                <a:off x="0" y="1858540"/>
                <a:ext cx="10598162" cy="634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sz="2400" dirty="0"/>
                  <a:t>Player 1 now seeks the expected best worst-case scenario: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lim>
                            </m:limLow>
                          </m:fName>
                          <m:e>
                            <m:sSup>
                              <m:sSup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l-GR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Π</m:t>
                            </m:r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func>
                      </m:e>
                    </m:fun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2BB326-8EFD-9457-3CD9-E829E5E6B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58540"/>
                <a:ext cx="10598162" cy="634661"/>
              </a:xfrm>
              <a:prstGeom prst="rect">
                <a:avLst/>
              </a:prstGeom>
              <a:blipFill>
                <a:blip r:embed="rId3"/>
                <a:stretch>
                  <a:fillRect t="-4808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1340EC0-A288-1F66-A908-EBE06CE15F10}"/>
                  </a:ext>
                </a:extLst>
              </p:cNvPr>
              <p:cNvSpPr txBox="1"/>
              <p:nvPr/>
            </p:nvSpPr>
            <p:spPr>
              <a:xfrm>
                <a:off x="0" y="2619223"/>
                <a:ext cx="10991088" cy="633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sz="2400" dirty="0"/>
                  <a:t>Player 2 now seeks the expected best worst-case scenario: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ax</m:t>
                                </m:r>
                              </m:e>
                              <m:li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l-GR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Π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func>
                      </m:e>
                    </m:fun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1340EC0-A288-1F66-A908-EBE06CE15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19223"/>
                <a:ext cx="10991088" cy="633828"/>
              </a:xfrm>
              <a:prstGeom prst="rect">
                <a:avLst/>
              </a:prstGeom>
              <a:blipFill>
                <a:blip r:embed="rId4"/>
                <a:stretch>
                  <a:fillRect t="-4808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2533D32-EDC9-24AC-F418-49250312FAB0}"/>
              </a:ext>
            </a:extLst>
          </p:cNvPr>
          <p:cNvSpPr txBox="1"/>
          <p:nvPr/>
        </p:nvSpPr>
        <p:spPr>
          <a:xfrm>
            <a:off x="0" y="4893298"/>
            <a:ext cx="10991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According to </a:t>
            </a:r>
            <a:r>
              <a:rPr lang="en-US" sz="2400" b="1" dirty="0"/>
              <a:t>Minimax Theorem</a:t>
            </a:r>
            <a:r>
              <a:rPr lang="en-US" sz="2400" dirty="0"/>
              <a:t>, all two-player zero-sum finite games have a solution if mixed strategies are allowed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5DFBD0-E893-8BDE-A332-76F528867ABD}"/>
                  </a:ext>
                </a:extLst>
              </p:cNvPr>
              <p:cNvSpPr txBox="1"/>
              <p:nvPr/>
            </p:nvSpPr>
            <p:spPr>
              <a:xfrm>
                <a:off x="0" y="3379073"/>
                <a:ext cx="10991088" cy="1629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must satisfy the typical probability constraints: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=1,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=1,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for all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dirty="0"/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5DFBD0-E893-8BDE-A332-76F528867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79073"/>
                <a:ext cx="10991088" cy="1629292"/>
              </a:xfrm>
              <a:prstGeom prst="rect">
                <a:avLst/>
              </a:prstGeom>
              <a:blipFill>
                <a:blip r:embed="rId5"/>
                <a:stretch>
                  <a:fillRect t="-2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8430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A5DDE-3AB9-B01B-EEDA-57A151B51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37E7DC-37B7-2DED-D338-674513523F6D}"/>
              </a:ext>
            </a:extLst>
          </p:cNvPr>
          <p:cNvSpPr/>
          <p:nvPr/>
        </p:nvSpPr>
        <p:spPr>
          <a:xfrm>
            <a:off x="4916" y="0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3CEC4C-BE3F-76B4-BEF8-C9730FE8B2EB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89A7AC-122E-6CF1-4DD5-EA1096442B31}"/>
              </a:ext>
            </a:extLst>
          </p:cNvPr>
          <p:cNvSpPr txBox="1"/>
          <p:nvPr/>
        </p:nvSpPr>
        <p:spPr>
          <a:xfrm>
            <a:off x="3165987" y="378561"/>
            <a:ext cx="61608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Strong Minimax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E1FFCE-B771-D6B0-3169-58669950D164}"/>
                  </a:ext>
                </a:extLst>
              </p:cNvPr>
              <p:cNvSpPr txBox="1"/>
              <p:nvPr/>
            </p:nvSpPr>
            <p:spPr>
              <a:xfrm>
                <a:off x="0" y="1982950"/>
                <a:ext cx="10991088" cy="42796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sz="2400"/>
                  <a:t>The </a:t>
                </a:r>
                <a:r>
                  <a:rPr lang="en-US" sz="2400" b="1"/>
                  <a:t>Strong Minimax </a:t>
                </a:r>
                <a:r>
                  <a:rPr lang="en-US" sz="2400" b="1" dirty="0"/>
                  <a:t>T</a:t>
                </a:r>
                <a:r>
                  <a:rPr lang="en-US" sz="2400" b="1"/>
                  <a:t>heorem </a:t>
                </a:r>
                <a:r>
                  <a:rPr lang="en-US" sz="2400" dirty="0"/>
                  <a:t>states that </a:t>
                </a:r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Either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Sup>
                          <m:sSub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nary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  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/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Either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nary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40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  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/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1∗</m:t>
                        </m:r>
                      </m:sup>
                    </m:sSup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refer to the saddle point probabilities of Players 1 and 2 respectively</a:t>
                </a:r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Interpretation: If Player 2 choosing strategy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400" dirty="0"/>
                  <a:t> makes Player 1’s expected value greater than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/>
                  <a:t>, Player 2 chooses strategy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400" dirty="0"/>
                  <a:t> with probability zero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E1FFCE-B771-D6B0-3169-58669950D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82950"/>
                <a:ext cx="10991088" cy="4279633"/>
              </a:xfrm>
              <a:prstGeom prst="rect">
                <a:avLst/>
              </a:prstGeom>
              <a:blipFill>
                <a:blip r:embed="rId3"/>
                <a:stretch>
                  <a:fillRect t="-1140" b="-2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8212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BA1A3-7088-1D76-977C-6B40A6B85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617655A-BBD6-32BD-BEF9-328E8BD07E0D}"/>
              </a:ext>
            </a:extLst>
          </p:cNvPr>
          <p:cNvSpPr/>
          <p:nvPr/>
        </p:nvSpPr>
        <p:spPr>
          <a:xfrm>
            <a:off x="4916" y="0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14DB23-C81C-2E90-63DA-2A1F8BC57293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A26395-4C2F-CF61-0495-2CA4A3A53348}"/>
              </a:ext>
            </a:extLst>
          </p:cNvPr>
          <p:cNvSpPr txBox="1"/>
          <p:nvPr/>
        </p:nvSpPr>
        <p:spPr>
          <a:xfrm>
            <a:off x="1976285" y="378560"/>
            <a:ext cx="8933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Finding the Saddle Point Graphically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EF543F-425E-267C-5C7A-43E59D384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2193"/>
            <a:ext cx="5675609" cy="26774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54A052-DEB4-04B8-A37D-9C668B8C4231}"/>
              </a:ext>
            </a:extLst>
          </p:cNvPr>
          <p:cNvSpPr txBox="1"/>
          <p:nvPr/>
        </p:nvSpPr>
        <p:spPr>
          <a:xfrm>
            <a:off x="1667371" y="3760734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30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480490-F860-2EB6-AF90-4FB3A0AAD735}"/>
              </a:ext>
            </a:extLst>
          </p:cNvPr>
          <p:cNvSpPr txBox="1"/>
          <p:nvPr/>
        </p:nvSpPr>
        <p:spPr>
          <a:xfrm>
            <a:off x="2962771" y="3760734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0296E1-7EB9-6B28-C6F9-90A9B5EF62A9}"/>
              </a:ext>
            </a:extLst>
          </p:cNvPr>
          <p:cNvSpPr txBox="1"/>
          <p:nvPr/>
        </p:nvSpPr>
        <p:spPr>
          <a:xfrm>
            <a:off x="4258171" y="3740478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5B8581-75DA-0270-F4D1-13E4A938B558}"/>
              </a:ext>
            </a:extLst>
          </p:cNvPr>
          <p:cNvSpPr txBox="1"/>
          <p:nvPr/>
        </p:nvSpPr>
        <p:spPr>
          <a:xfrm>
            <a:off x="1667371" y="439319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1F8EF-D377-64E2-9B70-B07B86A07DB5}"/>
              </a:ext>
            </a:extLst>
          </p:cNvPr>
          <p:cNvSpPr txBox="1"/>
          <p:nvPr/>
        </p:nvSpPr>
        <p:spPr>
          <a:xfrm>
            <a:off x="2962771" y="439319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649C1B-8068-5833-2389-544CE42534BE}"/>
              </a:ext>
            </a:extLst>
          </p:cNvPr>
          <p:cNvSpPr txBox="1"/>
          <p:nvPr/>
        </p:nvSpPr>
        <p:spPr>
          <a:xfrm>
            <a:off x="4258171" y="4372941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0BA0E7-8F72-2368-93C1-6C0767785DC1}"/>
              </a:ext>
            </a:extLst>
          </p:cNvPr>
          <p:cNvSpPr txBox="1"/>
          <p:nvPr/>
        </p:nvSpPr>
        <p:spPr>
          <a:xfrm>
            <a:off x="1667371" y="3760734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C186BD-F98A-7125-8842-69E6EAC18B4B}"/>
              </a:ext>
            </a:extLst>
          </p:cNvPr>
          <p:cNvSpPr txBox="1"/>
          <p:nvPr/>
        </p:nvSpPr>
        <p:spPr>
          <a:xfrm>
            <a:off x="2962771" y="3760734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3F13BB-63FB-8220-25B5-ACF67A5659A8}"/>
              </a:ext>
            </a:extLst>
          </p:cNvPr>
          <p:cNvSpPr txBox="1"/>
          <p:nvPr/>
        </p:nvSpPr>
        <p:spPr>
          <a:xfrm>
            <a:off x="4258171" y="3755356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5B0AC8-5AB7-F7EB-5391-EAE4CB024BDA}"/>
              </a:ext>
            </a:extLst>
          </p:cNvPr>
          <p:cNvSpPr txBox="1"/>
          <p:nvPr/>
        </p:nvSpPr>
        <p:spPr>
          <a:xfrm>
            <a:off x="1667371" y="439319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E5930E-AA35-39C6-D9C2-0CCAF7264280}"/>
              </a:ext>
            </a:extLst>
          </p:cNvPr>
          <p:cNvSpPr txBox="1"/>
          <p:nvPr/>
        </p:nvSpPr>
        <p:spPr>
          <a:xfrm>
            <a:off x="2962771" y="439319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206B7E-8C1E-61FD-89B6-6DCA7499FE64}"/>
              </a:ext>
            </a:extLst>
          </p:cNvPr>
          <p:cNvSpPr txBox="1"/>
          <p:nvPr/>
        </p:nvSpPr>
        <p:spPr>
          <a:xfrm>
            <a:off x="4258171" y="4397964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A52623-00BE-1689-8AFB-3B20B50A43EC}"/>
              </a:ext>
            </a:extLst>
          </p:cNvPr>
          <p:cNvCxnSpPr>
            <a:cxnSpLocks/>
          </p:cNvCxnSpPr>
          <p:nvPr/>
        </p:nvCxnSpPr>
        <p:spPr>
          <a:xfrm>
            <a:off x="6346723" y="2246593"/>
            <a:ext cx="0" cy="356729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DA8C4E3-0FEF-8F12-5A05-FFAC6308DF9E}"/>
              </a:ext>
            </a:extLst>
          </p:cNvPr>
          <p:cNvCxnSpPr>
            <a:cxnSpLocks/>
          </p:cNvCxnSpPr>
          <p:nvPr/>
        </p:nvCxnSpPr>
        <p:spPr>
          <a:xfrm flipH="1">
            <a:off x="6346723" y="4614354"/>
            <a:ext cx="4635909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C25C433-34CC-589F-6AE6-203B881E43E7}"/>
              </a:ext>
            </a:extLst>
          </p:cNvPr>
          <p:cNvCxnSpPr>
            <a:cxnSpLocks/>
          </p:cNvCxnSpPr>
          <p:nvPr/>
        </p:nvCxnSpPr>
        <p:spPr>
          <a:xfrm flipH="1" flipV="1">
            <a:off x="6346722" y="2644877"/>
            <a:ext cx="4744065" cy="30283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3E6E785-2B5B-EC40-8F7B-8CA4956F76C3}"/>
              </a:ext>
            </a:extLst>
          </p:cNvPr>
          <p:cNvCxnSpPr>
            <a:cxnSpLocks/>
          </p:cNvCxnSpPr>
          <p:nvPr/>
        </p:nvCxnSpPr>
        <p:spPr>
          <a:xfrm flipH="1">
            <a:off x="6365908" y="3266395"/>
            <a:ext cx="4724879" cy="4640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830ED5B-9CC8-8F83-7304-9BE4573557CA}"/>
                  </a:ext>
                </a:extLst>
              </p:cNvPr>
              <p:cNvSpPr txBox="1"/>
              <p:nvPr/>
            </p:nvSpPr>
            <p:spPr>
              <a:xfrm>
                <a:off x="10982632" y="4325253"/>
                <a:ext cx="677470" cy="46596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830ED5B-9CC8-8F83-7304-9BE457355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2632" y="4325253"/>
                <a:ext cx="677470" cy="465961"/>
              </a:xfrm>
              <a:prstGeom prst="rect">
                <a:avLst/>
              </a:prstGeom>
              <a:blipFill>
                <a:blip r:embed="rId4"/>
                <a:stretch>
                  <a:fillRect t="-10526" r="-540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A33C9AD-E8E9-366E-BE0D-EC3FC9D9DD0F}"/>
                  </a:ext>
                </a:extLst>
              </p:cNvPr>
              <p:cNvSpPr txBox="1"/>
              <p:nvPr/>
            </p:nvSpPr>
            <p:spPr>
              <a:xfrm>
                <a:off x="5028371" y="1813806"/>
                <a:ext cx="2636701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Player 1’s Payoff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A33C9AD-E8E9-366E-BE0D-EC3FC9D9D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371" y="1813806"/>
                <a:ext cx="2636701" cy="461665"/>
              </a:xfrm>
              <a:prstGeom prst="rect">
                <a:avLst/>
              </a:prstGeom>
              <a:blipFill>
                <a:blip r:embed="rId5"/>
                <a:stretch>
                  <a:fillRect t="-1333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A937C8D-2FDD-F748-8702-2996C0D14B2D}"/>
              </a:ext>
            </a:extLst>
          </p:cNvPr>
          <p:cNvCxnSpPr>
            <a:cxnSpLocks/>
          </p:cNvCxnSpPr>
          <p:nvPr/>
        </p:nvCxnSpPr>
        <p:spPr>
          <a:xfrm flipH="1">
            <a:off x="6346721" y="2896989"/>
            <a:ext cx="4744066" cy="23582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88DAA0B-C6FB-976F-92CF-FFF163B2F9F1}"/>
              </a:ext>
            </a:extLst>
          </p:cNvPr>
          <p:cNvSpPr txBox="1"/>
          <p:nvPr/>
        </p:nvSpPr>
        <p:spPr>
          <a:xfrm>
            <a:off x="11036710" y="2496917"/>
            <a:ext cx="67747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64EA1"/>
                </a:solidFill>
              </a:rPr>
              <a:t>B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7F5323-C550-943A-9F94-6EFB7A164B67}"/>
              </a:ext>
            </a:extLst>
          </p:cNvPr>
          <p:cNvSpPr txBox="1"/>
          <p:nvPr/>
        </p:nvSpPr>
        <p:spPr>
          <a:xfrm>
            <a:off x="11036710" y="2986583"/>
            <a:ext cx="67747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64EA1"/>
                </a:solidFill>
              </a:rPr>
              <a:t>C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A75D68-6241-A6AB-7B3C-7D062E956447}"/>
              </a:ext>
            </a:extLst>
          </p:cNvPr>
          <p:cNvSpPr txBox="1"/>
          <p:nvPr/>
        </p:nvSpPr>
        <p:spPr>
          <a:xfrm>
            <a:off x="11036710" y="5416633"/>
            <a:ext cx="67747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64EA1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457022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B4674-EB63-8CB1-A781-43C74EE64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D957CD-E909-9DBE-97C3-242C827EC247}"/>
              </a:ext>
            </a:extLst>
          </p:cNvPr>
          <p:cNvSpPr/>
          <p:nvPr/>
        </p:nvSpPr>
        <p:spPr>
          <a:xfrm>
            <a:off x="0" y="1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3DD7A4-64F0-2B29-E978-6DAC9BCA10DC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43209B-C381-F683-2264-D243348F0B95}"/>
              </a:ext>
            </a:extLst>
          </p:cNvPr>
          <p:cNvSpPr txBox="1"/>
          <p:nvPr/>
        </p:nvSpPr>
        <p:spPr>
          <a:xfrm>
            <a:off x="4513005" y="400100"/>
            <a:ext cx="4291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6C1EFB-D866-FF81-E86C-FA8BE2FC4F46}"/>
              </a:ext>
            </a:extLst>
          </p:cNvPr>
          <p:cNvSpPr txBox="1"/>
          <p:nvPr/>
        </p:nvSpPr>
        <p:spPr>
          <a:xfrm>
            <a:off x="-408594" y="1710813"/>
            <a:ext cx="125219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Game Theory is a branch of economics concerned with decision making among multiple individuals whose objective functions depend upon the decisions other players make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Game Theory became popularized after John Nash’s pioneering work in the field, for which he won the Nobel Prize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Game Theory has since been used for US nuclear weapon strategy, sports modeling, negotiation, and much more</a:t>
            </a:r>
          </a:p>
          <a:p>
            <a:pPr lvl="1"/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691408-4538-A337-C257-CD956451E3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766"/>
          <a:stretch>
            <a:fillRect/>
          </a:stretch>
        </p:blipFill>
        <p:spPr>
          <a:xfrm>
            <a:off x="4316547" y="4562168"/>
            <a:ext cx="4488239" cy="215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335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CBDAE-8275-EDE8-A3C9-7CE75C6FF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39D422-55E9-446D-5C26-D976E39A5761}"/>
              </a:ext>
            </a:extLst>
          </p:cNvPr>
          <p:cNvSpPr/>
          <p:nvPr/>
        </p:nvSpPr>
        <p:spPr>
          <a:xfrm>
            <a:off x="4916" y="0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A15BDC-72FB-09C1-A5FE-AADF6AACE623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91CCE6-C822-4583-C9E1-036417CC05B7}"/>
              </a:ext>
            </a:extLst>
          </p:cNvPr>
          <p:cNvSpPr txBox="1"/>
          <p:nvPr/>
        </p:nvSpPr>
        <p:spPr>
          <a:xfrm>
            <a:off x="1976285" y="378560"/>
            <a:ext cx="8933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Finding the Saddle Point Graphically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F67A379-D212-83FE-76A9-D0C09BF3CEB1}"/>
              </a:ext>
            </a:extLst>
          </p:cNvPr>
          <p:cNvCxnSpPr>
            <a:cxnSpLocks/>
          </p:cNvCxnSpPr>
          <p:nvPr/>
        </p:nvCxnSpPr>
        <p:spPr>
          <a:xfrm>
            <a:off x="1351921" y="2246593"/>
            <a:ext cx="0" cy="356729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E5A9C33-A266-462E-AC9D-A0A5B530B643}"/>
              </a:ext>
            </a:extLst>
          </p:cNvPr>
          <p:cNvCxnSpPr>
            <a:cxnSpLocks/>
          </p:cNvCxnSpPr>
          <p:nvPr/>
        </p:nvCxnSpPr>
        <p:spPr>
          <a:xfrm flipH="1">
            <a:off x="1351921" y="4614354"/>
            <a:ext cx="4635909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2E9801F-40CD-DF3F-083D-CA8CEC5ECD71}"/>
              </a:ext>
            </a:extLst>
          </p:cNvPr>
          <p:cNvCxnSpPr>
            <a:cxnSpLocks/>
          </p:cNvCxnSpPr>
          <p:nvPr/>
        </p:nvCxnSpPr>
        <p:spPr>
          <a:xfrm flipH="1" flipV="1">
            <a:off x="1351920" y="2644877"/>
            <a:ext cx="4744065" cy="30283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AA1E015-E1A8-377D-5694-2981B874C8FA}"/>
              </a:ext>
            </a:extLst>
          </p:cNvPr>
          <p:cNvCxnSpPr>
            <a:cxnSpLocks/>
          </p:cNvCxnSpPr>
          <p:nvPr/>
        </p:nvCxnSpPr>
        <p:spPr>
          <a:xfrm flipH="1">
            <a:off x="1371106" y="3266395"/>
            <a:ext cx="4724879" cy="4640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F9732B-B7A5-EDDF-38E2-D631BFA272AC}"/>
                  </a:ext>
                </a:extLst>
              </p:cNvPr>
              <p:cNvSpPr txBox="1"/>
              <p:nvPr/>
            </p:nvSpPr>
            <p:spPr>
              <a:xfrm>
                <a:off x="5987830" y="4325253"/>
                <a:ext cx="677470" cy="46596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F9732B-B7A5-EDDF-38E2-D631BFA27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830" y="4325253"/>
                <a:ext cx="677470" cy="465961"/>
              </a:xfrm>
              <a:prstGeom prst="rect">
                <a:avLst/>
              </a:prstGeom>
              <a:blipFill>
                <a:blip r:embed="rId3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1B0EEEC5-AA7F-EED7-CDB1-3756D0021EE0}"/>
              </a:ext>
            </a:extLst>
          </p:cNvPr>
          <p:cNvSpPr txBox="1"/>
          <p:nvPr/>
        </p:nvSpPr>
        <p:spPr>
          <a:xfrm>
            <a:off x="33569" y="1813806"/>
            <a:ext cx="263670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Player 1’s Payoff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06480E6-2569-6916-C738-67D45D8DA37D}"/>
              </a:ext>
            </a:extLst>
          </p:cNvPr>
          <p:cNvCxnSpPr>
            <a:cxnSpLocks/>
          </p:cNvCxnSpPr>
          <p:nvPr/>
        </p:nvCxnSpPr>
        <p:spPr>
          <a:xfrm flipH="1">
            <a:off x="1351919" y="2896989"/>
            <a:ext cx="4744066" cy="23582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EE861BC-E043-7D9F-9554-76F734A7982D}"/>
              </a:ext>
            </a:extLst>
          </p:cNvPr>
          <p:cNvSpPr txBox="1"/>
          <p:nvPr/>
        </p:nvSpPr>
        <p:spPr>
          <a:xfrm>
            <a:off x="6041908" y="2496917"/>
            <a:ext cx="67747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64EA1"/>
                </a:solidFill>
              </a:rPr>
              <a:t>B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EF94F63-A04C-A166-B448-0C2115D3E7F6}"/>
              </a:ext>
            </a:extLst>
          </p:cNvPr>
          <p:cNvSpPr txBox="1"/>
          <p:nvPr/>
        </p:nvSpPr>
        <p:spPr>
          <a:xfrm>
            <a:off x="6041908" y="2986583"/>
            <a:ext cx="67747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64EA1"/>
                </a:solidFill>
              </a:rPr>
              <a:t>C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B3E7878-A099-B8CC-76B0-372530DE4D78}"/>
              </a:ext>
            </a:extLst>
          </p:cNvPr>
          <p:cNvSpPr txBox="1"/>
          <p:nvPr/>
        </p:nvSpPr>
        <p:spPr>
          <a:xfrm>
            <a:off x="6041908" y="5416633"/>
            <a:ext cx="67747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64EA1"/>
                </a:solidFill>
              </a:rPr>
              <a:t>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C3C484-DFD4-FDE3-FA7B-EFE228CE4D83}"/>
              </a:ext>
            </a:extLst>
          </p:cNvPr>
          <p:cNvSpPr txBox="1"/>
          <p:nvPr/>
        </p:nvSpPr>
        <p:spPr>
          <a:xfrm>
            <a:off x="7360256" y="2108358"/>
            <a:ext cx="41118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dirty="0"/>
              <a:t>Again, we go back to the best worst-case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F59E70-5112-F320-0BEB-FC694B602AE0}"/>
              </a:ext>
            </a:extLst>
          </p:cNvPr>
          <p:cNvSpPr txBox="1"/>
          <p:nvPr/>
        </p:nvSpPr>
        <p:spPr>
          <a:xfrm>
            <a:off x="7512660" y="3314902"/>
            <a:ext cx="41118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dirty="0"/>
              <a:t>Graphically, the worst case corresponds to the lowest line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E1707A-E101-D3BA-BF06-BB03F68BD517}"/>
              </a:ext>
            </a:extLst>
          </p:cNvPr>
          <p:cNvCxnSpPr>
            <a:cxnSpLocks/>
          </p:cNvCxnSpPr>
          <p:nvPr/>
        </p:nvCxnSpPr>
        <p:spPr>
          <a:xfrm flipH="1">
            <a:off x="1270804" y="4076104"/>
            <a:ext cx="2453148" cy="122148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603979C-ECCF-A52B-DB6C-9668C5005409}"/>
              </a:ext>
            </a:extLst>
          </p:cNvPr>
          <p:cNvCxnSpPr>
            <a:cxnSpLocks/>
          </p:cNvCxnSpPr>
          <p:nvPr/>
        </p:nvCxnSpPr>
        <p:spPr>
          <a:xfrm flipH="1" flipV="1">
            <a:off x="3733545" y="4159045"/>
            <a:ext cx="2254285" cy="1437881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38BB92-53CF-89C4-7641-CCB764861FBB}"/>
              </a:ext>
            </a:extLst>
          </p:cNvPr>
          <p:cNvCxnSpPr>
            <a:cxnSpLocks/>
          </p:cNvCxnSpPr>
          <p:nvPr/>
        </p:nvCxnSpPr>
        <p:spPr>
          <a:xfrm flipH="1">
            <a:off x="8342447" y="5040013"/>
            <a:ext cx="901668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C74A31E-E78E-BDBD-1679-ED47F0D2D5B9}"/>
              </a:ext>
            </a:extLst>
          </p:cNvPr>
          <p:cNvSpPr txBox="1"/>
          <p:nvPr/>
        </p:nvSpPr>
        <p:spPr>
          <a:xfrm>
            <a:off x="9320981" y="4791214"/>
            <a:ext cx="26940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 lowest line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7A7F174-173C-3358-C779-A23DA6D72675}"/>
              </a:ext>
            </a:extLst>
          </p:cNvPr>
          <p:cNvSpPr txBox="1"/>
          <p:nvPr/>
        </p:nvSpPr>
        <p:spPr>
          <a:xfrm>
            <a:off x="7689640" y="5528862"/>
            <a:ext cx="41118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dirty="0"/>
              <a:t>We then find the highest point on the lowest line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17E3BC8-7867-CDC6-4635-9BAE3AEA60C7}"/>
              </a:ext>
            </a:extLst>
          </p:cNvPr>
          <p:cNvSpPr/>
          <p:nvPr/>
        </p:nvSpPr>
        <p:spPr>
          <a:xfrm>
            <a:off x="3576468" y="4060602"/>
            <a:ext cx="117508" cy="11401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738487-5A20-BE68-F12B-BD96F2E1EEF8}"/>
              </a:ext>
            </a:extLst>
          </p:cNvPr>
          <p:cNvSpPr txBox="1"/>
          <p:nvPr/>
        </p:nvSpPr>
        <p:spPr>
          <a:xfrm>
            <a:off x="2831506" y="3891814"/>
            <a:ext cx="4111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dirty="0"/>
              <a:t>The Saddle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C301C6C-D0B3-66FF-3C8D-85563A3EF59F}"/>
                  </a:ext>
                </a:extLst>
              </p:cNvPr>
              <p:cNvSpPr txBox="1"/>
              <p:nvPr/>
            </p:nvSpPr>
            <p:spPr>
              <a:xfrm>
                <a:off x="3068697" y="4745783"/>
                <a:ext cx="794278" cy="669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C301C6C-D0B3-66FF-3C8D-85563A3EF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697" y="4745783"/>
                <a:ext cx="794278" cy="6694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298BB62-00E0-48BB-BDFC-D6AA90BEFFB5}"/>
              </a:ext>
            </a:extLst>
          </p:cNvPr>
          <p:cNvCxnSpPr>
            <a:cxnSpLocks/>
          </p:cNvCxnSpPr>
          <p:nvPr/>
        </p:nvCxnSpPr>
        <p:spPr>
          <a:xfrm flipV="1">
            <a:off x="3650211" y="4496814"/>
            <a:ext cx="0" cy="229359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74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96CE0D1-1CBE-2FF7-374F-BBF819270E64}"/>
              </a:ext>
            </a:extLst>
          </p:cNvPr>
          <p:cNvSpPr/>
          <p:nvPr/>
        </p:nvSpPr>
        <p:spPr>
          <a:xfrm>
            <a:off x="4916" y="0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FF2675-4755-CD38-5485-060AA8CA3DAF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7A7CFE-B5A3-A7F0-C46A-FF98F67AB777}"/>
              </a:ext>
            </a:extLst>
          </p:cNvPr>
          <p:cNvSpPr txBox="1"/>
          <p:nvPr/>
        </p:nvSpPr>
        <p:spPr>
          <a:xfrm>
            <a:off x="3038167" y="378560"/>
            <a:ext cx="78717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Two-Person Non-Zero Sum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D1EB08-930B-0FFB-E9C1-1840161E8E44}"/>
              </a:ext>
            </a:extLst>
          </p:cNvPr>
          <p:cNvSpPr txBox="1"/>
          <p:nvPr/>
        </p:nvSpPr>
        <p:spPr>
          <a:xfrm>
            <a:off x="-310271" y="1738828"/>
            <a:ext cx="118970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In some games, one player’s win doesn’t necessarily require another player’s loss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In some of these games, cooperation may result in better outcomes for both players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D2AC2F3-CE1F-05DF-8B47-FE2DFBB6A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120079"/>
              </p:ext>
            </p:extLst>
          </p:nvPr>
        </p:nvGraphicFramePr>
        <p:xfrm>
          <a:off x="2194214" y="4046521"/>
          <a:ext cx="6394264" cy="2098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7132">
                  <a:extLst>
                    <a:ext uri="{9D8B030D-6E8A-4147-A177-3AD203B41FA5}">
                      <a16:colId xmlns:a16="http://schemas.microsoft.com/office/drawing/2014/main" val="2717839521"/>
                    </a:ext>
                  </a:extLst>
                </a:gridCol>
                <a:gridCol w="3197132">
                  <a:extLst>
                    <a:ext uri="{9D8B030D-6E8A-4147-A177-3AD203B41FA5}">
                      <a16:colId xmlns:a16="http://schemas.microsoft.com/office/drawing/2014/main" val="3479240774"/>
                    </a:ext>
                  </a:extLst>
                </a:gridCol>
              </a:tblGrid>
              <a:tr h="104924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050441"/>
                  </a:ext>
                </a:extLst>
              </a:tr>
              <a:tr h="104924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4917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00CC46C-3DF7-F844-C532-1F9C57BB2154}"/>
              </a:ext>
            </a:extLst>
          </p:cNvPr>
          <p:cNvSpPr txBox="1"/>
          <p:nvPr/>
        </p:nvSpPr>
        <p:spPr>
          <a:xfrm>
            <a:off x="2695644" y="4317435"/>
            <a:ext cx="231715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100</a:t>
            </a:r>
            <a:r>
              <a:rPr lang="en-US" sz="3200" dirty="0"/>
              <a:t>, </a:t>
            </a:r>
            <a:r>
              <a:rPr lang="en-US" sz="3200" dirty="0">
                <a:solidFill>
                  <a:srgbClr val="064EA1"/>
                </a:solidFill>
              </a:rPr>
              <a:t>100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6B4ADF-EF0E-6FB0-C145-F9D03F452CDD}"/>
              </a:ext>
            </a:extLst>
          </p:cNvPr>
          <p:cNvSpPr txBox="1"/>
          <p:nvPr/>
        </p:nvSpPr>
        <p:spPr>
          <a:xfrm>
            <a:off x="2695644" y="5278657"/>
            <a:ext cx="231715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-100</a:t>
            </a:r>
            <a:r>
              <a:rPr lang="en-US" sz="3200" dirty="0"/>
              <a:t>, -</a:t>
            </a:r>
            <a:r>
              <a:rPr lang="en-US" sz="3200" dirty="0">
                <a:solidFill>
                  <a:srgbClr val="064EA1"/>
                </a:solidFill>
              </a:rPr>
              <a:t>100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888C9B-595A-FDBC-60CD-19CCAB719DDE}"/>
              </a:ext>
            </a:extLst>
          </p:cNvPr>
          <p:cNvSpPr txBox="1"/>
          <p:nvPr/>
        </p:nvSpPr>
        <p:spPr>
          <a:xfrm>
            <a:off x="5935382" y="5276954"/>
            <a:ext cx="231715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-100</a:t>
            </a:r>
            <a:r>
              <a:rPr lang="en-US" sz="3200" dirty="0"/>
              <a:t>, -</a:t>
            </a:r>
            <a:r>
              <a:rPr lang="en-US" sz="3200" dirty="0">
                <a:solidFill>
                  <a:srgbClr val="064EA1"/>
                </a:solidFill>
              </a:rPr>
              <a:t>100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282E57-CE70-1E77-1849-F81B2CCBB5EF}"/>
              </a:ext>
            </a:extLst>
          </p:cNvPr>
          <p:cNvSpPr txBox="1"/>
          <p:nvPr/>
        </p:nvSpPr>
        <p:spPr>
          <a:xfrm>
            <a:off x="5802646" y="4317435"/>
            <a:ext cx="231715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-100</a:t>
            </a:r>
            <a:r>
              <a:rPr lang="en-US" sz="3200" dirty="0"/>
              <a:t>, -</a:t>
            </a:r>
            <a:r>
              <a:rPr lang="en-US" sz="3200" dirty="0">
                <a:solidFill>
                  <a:srgbClr val="064EA1"/>
                </a:solidFill>
              </a:rPr>
              <a:t>100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6ED457-595B-55A8-DE4F-60EEEA160256}"/>
              </a:ext>
            </a:extLst>
          </p:cNvPr>
          <p:cNvSpPr txBox="1"/>
          <p:nvPr/>
        </p:nvSpPr>
        <p:spPr>
          <a:xfrm>
            <a:off x="2823480" y="3111692"/>
            <a:ext cx="206148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64EA1"/>
                </a:solidFill>
              </a:rPr>
              <a:t>Push Against Door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6F81C3-9862-C847-9D06-C47313B2531A}"/>
              </a:ext>
            </a:extLst>
          </p:cNvPr>
          <p:cNvSpPr txBox="1"/>
          <p:nvPr/>
        </p:nvSpPr>
        <p:spPr>
          <a:xfrm>
            <a:off x="6096000" y="3094244"/>
            <a:ext cx="206148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64EA1"/>
                </a:solidFill>
              </a:rPr>
              <a:t>Don’t Push Against Door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2635F5-E835-DA65-485F-0F47AD10DB75}"/>
              </a:ext>
            </a:extLst>
          </p:cNvPr>
          <p:cNvSpPr txBox="1"/>
          <p:nvPr/>
        </p:nvSpPr>
        <p:spPr>
          <a:xfrm>
            <a:off x="4899" y="5153841"/>
            <a:ext cx="206148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Don’t Push Against Door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B85C9B-09DC-C67D-1D22-ABACD966CB75}"/>
              </a:ext>
            </a:extLst>
          </p:cNvPr>
          <p:cNvSpPr txBox="1"/>
          <p:nvPr/>
        </p:nvSpPr>
        <p:spPr>
          <a:xfrm>
            <a:off x="0" y="4145044"/>
            <a:ext cx="206148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Push Against Door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17E549D-3940-1EF9-48E1-847A7BCFD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955" y="4046521"/>
            <a:ext cx="3147747" cy="209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38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32276-DA3D-DAC6-A8B1-494FE25EF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CAA7DA-9B1A-988C-47C6-E26ED21A3ADA}"/>
              </a:ext>
            </a:extLst>
          </p:cNvPr>
          <p:cNvSpPr/>
          <p:nvPr/>
        </p:nvSpPr>
        <p:spPr>
          <a:xfrm>
            <a:off x="4916" y="0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D31DB6-E30A-8155-1115-288D92278104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4B73E-AD1E-4769-EDF3-86F57E9FB254}"/>
              </a:ext>
            </a:extLst>
          </p:cNvPr>
          <p:cNvSpPr txBox="1"/>
          <p:nvPr/>
        </p:nvSpPr>
        <p:spPr>
          <a:xfrm>
            <a:off x="3038167" y="378560"/>
            <a:ext cx="78717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Two-Person Non-Zero Sum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73CBE7-F447-77EE-3598-3F4549C034B6}"/>
              </a:ext>
            </a:extLst>
          </p:cNvPr>
          <p:cNvSpPr txBox="1"/>
          <p:nvPr/>
        </p:nvSpPr>
        <p:spPr>
          <a:xfrm>
            <a:off x="-339768" y="1871283"/>
            <a:ext cx="118970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In other non-zero sum games, the existence of a “mutually assured” destruction scenario inspires certain bluffing strategies</a:t>
            </a:r>
          </a:p>
          <a:p>
            <a:pPr lvl="1"/>
            <a:endParaRPr lang="en-US" sz="24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4C4D340-EA44-01AD-E5FD-69CFED8F9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166748"/>
              </p:ext>
            </p:extLst>
          </p:nvPr>
        </p:nvGraphicFramePr>
        <p:xfrm>
          <a:off x="2194214" y="4046521"/>
          <a:ext cx="6394264" cy="2098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7132">
                  <a:extLst>
                    <a:ext uri="{9D8B030D-6E8A-4147-A177-3AD203B41FA5}">
                      <a16:colId xmlns:a16="http://schemas.microsoft.com/office/drawing/2014/main" val="2717839521"/>
                    </a:ext>
                  </a:extLst>
                </a:gridCol>
                <a:gridCol w="3197132">
                  <a:extLst>
                    <a:ext uri="{9D8B030D-6E8A-4147-A177-3AD203B41FA5}">
                      <a16:colId xmlns:a16="http://schemas.microsoft.com/office/drawing/2014/main" val="3479240774"/>
                    </a:ext>
                  </a:extLst>
                </a:gridCol>
              </a:tblGrid>
              <a:tr h="104924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050441"/>
                  </a:ext>
                </a:extLst>
              </a:tr>
              <a:tr h="104924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4917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623001D-BD9F-069B-B20B-D9B0D503BF9E}"/>
              </a:ext>
            </a:extLst>
          </p:cNvPr>
          <p:cNvSpPr txBox="1"/>
          <p:nvPr/>
        </p:nvSpPr>
        <p:spPr>
          <a:xfrm>
            <a:off x="2695644" y="4317435"/>
            <a:ext cx="231715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0</a:t>
            </a:r>
            <a:r>
              <a:rPr lang="en-US" sz="3200" dirty="0"/>
              <a:t>, </a:t>
            </a:r>
            <a:r>
              <a:rPr lang="en-US" sz="3200" dirty="0">
                <a:solidFill>
                  <a:srgbClr val="064EA1"/>
                </a:solidFill>
              </a:rPr>
              <a:t>0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5592C-673E-0B07-4A95-EAB0FB220658}"/>
              </a:ext>
            </a:extLst>
          </p:cNvPr>
          <p:cNvSpPr txBox="1"/>
          <p:nvPr/>
        </p:nvSpPr>
        <p:spPr>
          <a:xfrm>
            <a:off x="2695644" y="5308154"/>
            <a:ext cx="231715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5</a:t>
            </a:r>
            <a:r>
              <a:rPr lang="en-US" sz="3200" dirty="0"/>
              <a:t>, -</a:t>
            </a:r>
            <a:r>
              <a:rPr lang="en-US" sz="3200" dirty="0">
                <a:solidFill>
                  <a:srgbClr val="064EA1"/>
                </a:solidFill>
              </a:rPr>
              <a:t>5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E51ADD-B3DB-8603-3E9D-726D2E4849D9}"/>
              </a:ext>
            </a:extLst>
          </p:cNvPr>
          <p:cNvSpPr txBox="1"/>
          <p:nvPr/>
        </p:nvSpPr>
        <p:spPr>
          <a:xfrm>
            <a:off x="5930482" y="5308154"/>
            <a:ext cx="231715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-100</a:t>
            </a:r>
            <a:r>
              <a:rPr lang="en-US" sz="3200" dirty="0"/>
              <a:t>, -</a:t>
            </a:r>
            <a:r>
              <a:rPr lang="en-US" sz="3200" dirty="0">
                <a:solidFill>
                  <a:srgbClr val="064EA1"/>
                </a:solidFill>
              </a:rPr>
              <a:t>100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3C69D3-B7B7-3465-73BE-418C4C61C370}"/>
              </a:ext>
            </a:extLst>
          </p:cNvPr>
          <p:cNvSpPr txBox="1"/>
          <p:nvPr/>
        </p:nvSpPr>
        <p:spPr>
          <a:xfrm>
            <a:off x="5815444" y="4315928"/>
            <a:ext cx="231715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-5</a:t>
            </a:r>
            <a:r>
              <a:rPr lang="en-US" sz="3200" dirty="0"/>
              <a:t>, </a:t>
            </a:r>
            <a:r>
              <a:rPr lang="en-US" sz="3200" dirty="0">
                <a:solidFill>
                  <a:srgbClr val="064EA1"/>
                </a:solidFill>
              </a:rPr>
              <a:t>5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F887B8-2250-1EBC-67EF-2252C141C800}"/>
              </a:ext>
            </a:extLst>
          </p:cNvPr>
          <p:cNvSpPr txBox="1"/>
          <p:nvPr/>
        </p:nvSpPr>
        <p:spPr>
          <a:xfrm>
            <a:off x="2823480" y="3489480"/>
            <a:ext cx="206148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64EA1"/>
                </a:solidFill>
              </a:rPr>
              <a:t>Swerve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E7FD01-3D6C-7AEE-EAC7-7490C42F549C}"/>
              </a:ext>
            </a:extLst>
          </p:cNvPr>
          <p:cNvSpPr txBox="1"/>
          <p:nvPr/>
        </p:nvSpPr>
        <p:spPr>
          <a:xfrm>
            <a:off x="6058318" y="3489481"/>
            <a:ext cx="206148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64EA1"/>
                </a:solidFill>
              </a:rPr>
              <a:t>Don’t Swerve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45499A-1BE0-33A6-F8A9-6BE05C14499C}"/>
              </a:ext>
            </a:extLst>
          </p:cNvPr>
          <p:cNvSpPr txBox="1"/>
          <p:nvPr/>
        </p:nvSpPr>
        <p:spPr>
          <a:xfrm>
            <a:off x="0" y="5400064"/>
            <a:ext cx="206148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Don’t Swerve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DC5DC0-BC65-01A6-F3A2-B95251EB96FC}"/>
              </a:ext>
            </a:extLst>
          </p:cNvPr>
          <p:cNvSpPr txBox="1"/>
          <p:nvPr/>
        </p:nvSpPr>
        <p:spPr>
          <a:xfrm>
            <a:off x="0" y="4315928"/>
            <a:ext cx="206148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Swerve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618FBD-A42C-1AA6-CAD8-CF5DA4071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2867" y="4073750"/>
            <a:ext cx="3106904" cy="207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477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D9323A-B581-FBBD-8B45-4DF4296B1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ACF9BB-F0B9-A7C7-5BFC-821F86F40B1B}"/>
              </a:ext>
            </a:extLst>
          </p:cNvPr>
          <p:cNvSpPr/>
          <p:nvPr/>
        </p:nvSpPr>
        <p:spPr>
          <a:xfrm>
            <a:off x="4916" y="0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7A7166-B4CC-7260-8653-6F5F9DF598FF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F046AC-975D-EEA9-6C02-264F3CA0E1BC}"/>
              </a:ext>
            </a:extLst>
          </p:cNvPr>
          <p:cNvSpPr txBox="1"/>
          <p:nvPr/>
        </p:nvSpPr>
        <p:spPr>
          <a:xfrm>
            <a:off x="4168877" y="378560"/>
            <a:ext cx="4070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A Beautiful Math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8BEC39-F2F2-6719-BF3E-0E7774A9CCF7}"/>
              </a:ext>
            </a:extLst>
          </p:cNvPr>
          <p:cNvSpPr txBox="1"/>
          <p:nvPr/>
        </p:nvSpPr>
        <p:spPr>
          <a:xfrm>
            <a:off x="-339768" y="1871283"/>
            <a:ext cx="118970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In 1950, John Nash proved that a mixed strategy equilibrium exists for every game with a finite number of players and strategies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This extended the Minimax Theorem of Von Neumann, which had only focused on zero-sum two player games</a:t>
            </a:r>
          </a:p>
          <a:p>
            <a:pPr lvl="1"/>
            <a:endParaRPr lang="en-US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A67A1C6-BE44-E5F8-6419-C6B9857F4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302" y="3723789"/>
            <a:ext cx="2035279" cy="302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94974-92D1-CA5F-2C06-CD004935E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CB5844-A35C-8BAC-41F6-7CD908C55243}"/>
              </a:ext>
            </a:extLst>
          </p:cNvPr>
          <p:cNvSpPr/>
          <p:nvPr/>
        </p:nvSpPr>
        <p:spPr>
          <a:xfrm>
            <a:off x="4916" y="0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63496E-B1BF-14B0-208E-6EAD1E8CE06F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34EFB0-E6E0-7FFB-1AB5-C817439A3B93}"/>
              </a:ext>
            </a:extLst>
          </p:cNvPr>
          <p:cNvSpPr txBox="1"/>
          <p:nvPr/>
        </p:nvSpPr>
        <p:spPr>
          <a:xfrm>
            <a:off x="3578942" y="378560"/>
            <a:ext cx="503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Cooperative Games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7CA6B7-542B-AC09-84DC-E1FE60E10818}"/>
              </a:ext>
            </a:extLst>
          </p:cNvPr>
          <p:cNvSpPr txBox="1"/>
          <p:nvPr/>
        </p:nvSpPr>
        <p:spPr>
          <a:xfrm>
            <a:off x="-339768" y="1871283"/>
            <a:ext cx="118970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A </a:t>
            </a:r>
            <a:r>
              <a:rPr lang="en-US" sz="2400" b="1" dirty="0"/>
              <a:t>cooperative game </a:t>
            </a:r>
            <a:r>
              <a:rPr lang="en-US" sz="2400" dirty="0"/>
              <a:t>allows players to discuss their strategies before play and make binding agreements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The </a:t>
            </a:r>
            <a:r>
              <a:rPr lang="en-US" sz="2400" b="1" dirty="0"/>
              <a:t>Nash cooperative solution </a:t>
            </a:r>
            <a:r>
              <a:rPr lang="en-US" sz="2400" dirty="0"/>
              <a:t>involves cooperative games without side payments; i.e. I can’t pay a player to adopt a certain strategy</a:t>
            </a:r>
          </a:p>
          <a:p>
            <a:pPr lvl="1"/>
            <a:endParaRPr lang="en-US" sz="2400" b="1" dirty="0"/>
          </a:p>
          <a:p>
            <a:pPr lvl="1"/>
            <a:r>
              <a:rPr lang="en-US" sz="2400" dirty="0"/>
              <a:t>If the players fail to cooperate, each player receives a </a:t>
            </a:r>
            <a:r>
              <a:rPr lang="en-US" sz="2400" b="1" dirty="0"/>
              <a:t>threat payoff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36846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6F84C-1484-3754-6B81-3622897A5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DBA21C-2222-B1C5-8B3A-2924A437DE10}"/>
              </a:ext>
            </a:extLst>
          </p:cNvPr>
          <p:cNvSpPr/>
          <p:nvPr/>
        </p:nvSpPr>
        <p:spPr>
          <a:xfrm>
            <a:off x="4916" y="0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5CB4A7-A1A1-8CDE-50CA-DD50CDAC6CAF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83BDE4-6C17-CE60-ABF6-3F2EFC4A4A44}"/>
              </a:ext>
            </a:extLst>
          </p:cNvPr>
          <p:cNvSpPr txBox="1"/>
          <p:nvPr/>
        </p:nvSpPr>
        <p:spPr>
          <a:xfrm>
            <a:off x="2703871" y="378560"/>
            <a:ext cx="6784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Nash Cooperative 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5B629A-33C2-4872-99B8-889C7013557E}"/>
              </a:ext>
            </a:extLst>
          </p:cNvPr>
          <p:cNvSpPr txBox="1"/>
          <p:nvPr/>
        </p:nvSpPr>
        <p:spPr>
          <a:xfrm>
            <a:off x="-339768" y="1871283"/>
            <a:ext cx="118970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Nash specified four assumptions for the solution to be unique:</a:t>
            </a:r>
          </a:p>
          <a:p>
            <a:pPr lvl="1"/>
            <a:endParaRPr lang="en-US" sz="2400" dirty="0"/>
          </a:p>
          <a:p>
            <a:pPr marL="914400" lvl="1" indent="-457200">
              <a:buAutoNum type="arabicPeriod"/>
            </a:pPr>
            <a:r>
              <a:rPr lang="en-US" sz="2400" dirty="0"/>
              <a:t>Symmetry – solution doesn’t depend on numbering of players</a:t>
            </a:r>
          </a:p>
          <a:p>
            <a:pPr marL="914400" lvl="1" indent="-457200">
              <a:buAutoNum type="arabicPeriod"/>
            </a:pPr>
            <a:endParaRPr lang="en-US" sz="2400" dirty="0"/>
          </a:p>
          <a:p>
            <a:pPr marL="914400" lvl="1" indent="-457200">
              <a:buAutoNum type="arabicPeriod"/>
            </a:pPr>
            <a:r>
              <a:rPr lang="en-US" sz="2400" dirty="0"/>
              <a:t>Independence of Linear Transformations (of the payoffs)</a:t>
            </a:r>
          </a:p>
          <a:p>
            <a:pPr marL="914400" lvl="1" indent="-457200">
              <a:buAutoNum type="arabicPeriod"/>
            </a:pPr>
            <a:endParaRPr lang="en-US" sz="2400" dirty="0"/>
          </a:p>
          <a:p>
            <a:pPr marL="914400" lvl="1" indent="-457200">
              <a:buAutoNum type="arabicPeriod"/>
            </a:pPr>
            <a:r>
              <a:rPr lang="en-US" sz="2400" dirty="0"/>
              <a:t>Independence of Irrelevant Alternatives – solution is the same if we delete unused 	potential choices</a:t>
            </a:r>
          </a:p>
          <a:p>
            <a:pPr marL="914400" lvl="1" indent="-457200">
              <a:buAutoNum type="arabicPeriod"/>
            </a:pPr>
            <a:endParaRPr lang="en-US" sz="2400" dirty="0"/>
          </a:p>
          <a:p>
            <a:pPr marL="914400" lvl="1" indent="-457200">
              <a:buAutoNum type="arabicPeriod"/>
            </a:pPr>
            <a:r>
              <a:rPr lang="en-US" sz="2400" dirty="0"/>
              <a:t> </a:t>
            </a:r>
            <a:r>
              <a:rPr lang="en-US" sz="2400" b="1" dirty="0"/>
              <a:t>Pareto optimality </a:t>
            </a:r>
            <a:r>
              <a:rPr lang="en-US" sz="2400" dirty="0"/>
              <a:t> - there is not another feasible set of payoffs in which one or 	both players are better off without negatively affecting the other player</a:t>
            </a:r>
            <a:endParaRPr lang="en-US" sz="2400" b="1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40853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C4050-F5D5-8B2E-8E56-22CB7B6D6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1FFA36-5E9A-AED4-797E-1DE32869F25C}"/>
              </a:ext>
            </a:extLst>
          </p:cNvPr>
          <p:cNvSpPr/>
          <p:nvPr/>
        </p:nvSpPr>
        <p:spPr>
          <a:xfrm>
            <a:off x="4916" y="0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3C75DE-B199-C1DC-FBE0-F73B9D3589EE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310F6D-357C-74F7-1AC2-77AFDA599C82}"/>
              </a:ext>
            </a:extLst>
          </p:cNvPr>
          <p:cNvSpPr txBox="1"/>
          <p:nvPr/>
        </p:nvSpPr>
        <p:spPr>
          <a:xfrm>
            <a:off x="2703871" y="378560"/>
            <a:ext cx="6784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Nash Cooperative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A16A10-4AA1-841B-41C2-DEA167C9DE81}"/>
                  </a:ext>
                </a:extLst>
              </p:cNvPr>
              <p:cNvSpPr txBox="1"/>
              <p:nvPr/>
            </p:nvSpPr>
            <p:spPr>
              <a:xfrm>
                <a:off x="-339768" y="1871283"/>
                <a:ext cx="11897032" cy="1394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sz="2400" dirty="0"/>
                  <a:t>The unique Nash cooperative solution is obtained at</a:t>
                </a:r>
              </a:p>
              <a:p>
                <a:pPr lvl="1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b="1" dirty="0"/>
              </a:p>
              <a:p>
                <a:pPr lvl="1"/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400" dirty="0"/>
                  <a:t> is the payoff of player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400" dirty="0"/>
                  <a:t> is the threat payoff of player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A16A10-4AA1-841B-41C2-DEA167C9D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9768" y="1871283"/>
                <a:ext cx="11897032" cy="1394228"/>
              </a:xfrm>
              <a:prstGeom prst="rect">
                <a:avLst/>
              </a:prstGeom>
              <a:blipFill>
                <a:blip r:embed="rId3"/>
                <a:stretch>
                  <a:fillRect t="-3493" b="-7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45B7870-1446-502C-5F88-B59DB61A4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415" y="3425981"/>
            <a:ext cx="4833169" cy="322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87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67AEB-063E-D6B3-7D44-41CE9D0FD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A010C4-1890-FC7A-D952-A940DE422D4A}"/>
              </a:ext>
            </a:extLst>
          </p:cNvPr>
          <p:cNvSpPr/>
          <p:nvPr/>
        </p:nvSpPr>
        <p:spPr>
          <a:xfrm>
            <a:off x="4916" y="0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2A7B1E-2F9F-9039-82B4-A5A30F0D54AE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99BAB8-EF2B-FACA-F7B2-DAA32B270CB7}"/>
              </a:ext>
            </a:extLst>
          </p:cNvPr>
          <p:cNvSpPr txBox="1"/>
          <p:nvPr/>
        </p:nvSpPr>
        <p:spPr>
          <a:xfrm>
            <a:off x="1597187" y="378560"/>
            <a:ext cx="9694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Cooperative Games with Side Payments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C6877F-6D49-54B4-214A-08A9DB3A99DB}"/>
              </a:ext>
            </a:extLst>
          </p:cNvPr>
          <p:cNvSpPr txBox="1"/>
          <p:nvPr/>
        </p:nvSpPr>
        <p:spPr>
          <a:xfrm>
            <a:off x="-339768" y="1871283"/>
            <a:ext cx="11897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Since side payments can be made within each coalition, we only need to consider the total payoff a coalition makes (the size of the pie)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84FA5A-7307-1855-21D3-AD0D79A01D7F}"/>
                  </a:ext>
                </a:extLst>
              </p:cNvPr>
              <p:cNvSpPr txBox="1"/>
              <p:nvPr/>
            </p:nvSpPr>
            <p:spPr>
              <a:xfrm>
                <a:off x="-339768" y="2862750"/>
                <a:ext cx="11897032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sz="2400" dirty="0"/>
                  <a:t>In this scenario, we have a </a:t>
                </a:r>
                <a:r>
                  <a:rPr lang="en-US" sz="2400" b="1" dirty="0"/>
                  <a:t>value function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which maps sets of players (“coalitions”) to coalition payoffs</a:t>
                </a:r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In normalized form, the  value function has the following characteristics:</a:t>
                </a:r>
              </a:p>
              <a:p>
                <a:pPr lvl="1"/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1,2,…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∪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 for sets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sz="2400" dirty="0"/>
                  <a:t>         [Super-additivity]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84FA5A-7307-1855-21D3-AD0D79A01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9768" y="2862750"/>
                <a:ext cx="11897032" cy="3785652"/>
              </a:xfrm>
              <a:prstGeom prst="rect">
                <a:avLst/>
              </a:prstGeom>
              <a:blipFill>
                <a:blip r:embed="rId3"/>
                <a:stretch>
                  <a:fillRect t="-1288" b="-2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127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F2233-07AC-9DB8-0C85-AB76A6D2D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4DEFF1A-A57C-FC06-245A-D261730A9FC1}"/>
              </a:ext>
            </a:extLst>
          </p:cNvPr>
          <p:cNvSpPr/>
          <p:nvPr/>
        </p:nvSpPr>
        <p:spPr>
          <a:xfrm>
            <a:off x="4916" y="0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B46159-70B0-9FFB-B65A-3AF9EB1121B9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0625E9-7459-BBD1-42F8-1E979B69228D}"/>
              </a:ext>
            </a:extLst>
          </p:cNvPr>
          <p:cNvSpPr txBox="1"/>
          <p:nvPr/>
        </p:nvSpPr>
        <p:spPr>
          <a:xfrm>
            <a:off x="2698400" y="403178"/>
            <a:ext cx="9694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Imputations and Rationality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63DBAD-1638-1EB8-6734-93B4491CD854}"/>
                  </a:ext>
                </a:extLst>
              </p:cNvPr>
              <p:cNvSpPr txBox="1"/>
              <p:nvPr/>
            </p:nvSpPr>
            <p:spPr>
              <a:xfrm>
                <a:off x="-339768" y="1871283"/>
                <a:ext cx="11897032" cy="2722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sz="2400" dirty="0"/>
                  <a:t>We call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an </a:t>
                </a:r>
                <a:r>
                  <a:rPr lang="en-US" sz="2400" b="1" dirty="0"/>
                  <a:t>imputation</a:t>
                </a:r>
                <a:r>
                  <a:rPr lang="en-US" sz="2400" dirty="0"/>
                  <a:t> if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400" dirty="0"/>
                  <a:t> is the payoff for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 err="1"/>
                  <a:t>th</a:t>
                </a:r>
                <a:r>
                  <a:rPr lang="en-US" sz="2400" dirty="0"/>
                  <a:t> player. An imputation “divides the spoils”</a:t>
                </a:r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The assumption of </a:t>
                </a:r>
                <a:r>
                  <a:rPr lang="en-US" sz="2400" b="1" dirty="0"/>
                  <a:t>group rationality </a:t>
                </a:r>
                <a:r>
                  <a:rPr lang="en-US" sz="2400" dirty="0"/>
                  <a:t>requires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1,2,…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Π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	This just means we divide all of the spoils; we don’t waste anything</a:t>
                </a:r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The assumption of individual rationality requires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63DBAD-1638-1EB8-6734-93B4491CD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9768" y="1871283"/>
                <a:ext cx="11897032" cy="2722220"/>
              </a:xfrm>
              <a:prstGeom prst="rect">
                <a:avLst/>
              </a:prstGeom>
              <a:blipFill>
                <a:blip r:embed="rId3"/>
                <a:stretch>
                  <a:fillRect t="-1119" r="-1127" b="-4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23984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1EAF0-5D96-A002-0A2C-B4CFB2206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664606-41DC-AE84-1A78-395E265927E2}"/>
              </a:ext>
            </a:extLst>
          </p:cNvPr>
          <p:cNvSpPr/>
          <p:nvPr/>
        </p:nvSpPr>
        <p:spPr>
          <a:xfrm>
            <a:off x="4916" y="0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3229F4-DA08-486D-DC6B-71EEFED48E88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0F9BD9-A3AC-5C49-9A61-5723DBB8D5CD}"/>
              </a:ext>
            </a:extLst>
          </p:cNvPr>
          <p:cNvSpPr txBox="1"/>
          <p:nvPr/>
        </p:nvSpPr>
        <p:spPr>
          <a:xfrm>
            <a:off x="3684361" y="403178"/>
            <a:ext cx="4823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Effective Coalitions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F2383B-BF7C-E9D9-9D39-F767B791F919}"/>
                  </a:ext>
                </a:extLst>
              </p:cNvPr>
              <p:cNvSpPr txBox="1"/>
              <p:nvPr/>
            </p:nvSpPr>
            <p:spPr>
              <a:xfrm>
                <a:off x="-339768" y="1871283"/>
                <a:ext cx="11897032" cy="3437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sz="2400" dirty="0"/>
                  <a:t>A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of players is </a:t>
                </a:r>
                <a:r>
                  <a:rPr lang="en-US" sz="2400" b="1" dirty="0"/>
                  <a:t>effective</a:t>
                </a:r>
                <a:r>
                  <a:rPr lang="en-US" sz="2400" dirty="0"/>
                  <a:t> for an imputation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sz="2400" dirty="0"/>
                  <a:t>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Π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sz="2400" dirty="0"/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An imputation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dominates imputation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if there is an effective set of players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such that every player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has a higher payoff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A </a:t>
                </a:r>
                <a:r>
                  <a:rPr lang="en-US" sz="2400" b="1" dirty="0"/>
                  <a:t>von Neumann-Morgenstern solution </a:t>
                </a:r>
                <a:r>
                  <a:rPr lang="en-US" sz="2400" dirty="0"/>
                  <a:t>is an imputation which is not dominated by any other imputation in the set</a:t>
                </a:r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There may be infinite or no von Neumann-Morgenstern solutions in a game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F2383B-BF7C-E9D9-9D39-F767B791F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9768" y="1871283"/>
                <a:ext cx="11897032" cy="3437479"/>
              </a:xfrm>
              <a:prstGeom prst="rect">
                <a:avLst/>
              </a:prstGeom>
              <a:blipFill>
                <a:blip r:embed="rId3"/>
                <a:stretch>
                  <a:fillRect t="-17021" r="-461" b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059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29415-BDCF-C850-92EA-89B8CE8C0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C658B81-AC22-F9DE-D5D0-EDA37536C7A4}"/>
              </a:ext>
            </a:extLst>
          </p:cNvPr>
          <p:cNvSpPr/>
          <p:nvPr/>
        </p:nvSpPr>
        <p:spPr>
          <a:xfrm>
            <a:off x="0" y="1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291590-9C08-26ED-8AD2-5594DF11EDDD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F22BF5-412B-FE87-9A1E-5A62DD82A0DD}"/>
              </a:ext>
            </a:extLst>
          </p:cNvPr>
          <p:cNvSpPr txBox="1"/>
          <p:nvPr/>
        </p:nvSpPr>
        <p:spPr>
          <a:xfrm>
            <a:off x="4365521" y="389171"/>
            <a:ext cx="4291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Terminology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4463CE-EB27-6BC9-19B0-F86DF1591401}"/>
              </a:ext>
            </a:extLst>
          </p:cNvPr>
          <p:cNvSpPr txBox="1"/>
          <p:nvPr/>
        </p:nvSpPr>
        <p:spPr>
          <a:xfrm>
            <a:off x="-310271" y="1738828"/>
            <a:ext cx="1189703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Game theory is so named because of the similarity to common games of strategy like poker, chess, and tic-tac-toe</a:t>
            </a:r>
          </a:p>
          <a:p>
            <a:pPr lvl="1"/>
            <a:endParaRPr lang="en-US" sz="2400" dirty="0"/>
          </a:p>
          <a:p>
            <a:pPr lvl="1"/>
            <a:r>
              <a:rPr lang="en-US" sz="2400" b="1" dirty="0"/>
              <a:t>players</a:t>
            </a:r>
            <a:r>
              <a:rPr lang="en-US" sz="2400" dirty="0"/>
              <a:t> - the decision makers </a:t>
            </a:r>
          </a:p>
          <a:p>
            <a:pPr lvl="1"/>
            <a:endParaRPr lang="en-US" sz="2400" dirty="0"/>
          </a:p>
          <a:p>
            <a:pPr lvl="1"/>
            <a:r>
              <a:rPr lang="en-US" sz="2400" b="1" dirty="0"/>
              <a:t>payoff functions </a:t>
            </a:r>
            <a:r>
              <a:rPr lang="en-US" sz="2400" dirty="0"/>
              <a:t>–</a:t>
            </a:r>
            <a:r>
              <a:rPr lang="en-US" sz="2400" b="1" dirty="0"/>
              <a:t> </a:t>
            </a:r>
            <a:r>
              <a:rPr lang="en-US" sz="2400" dirty="0"/>
              <a:t>the</a:t>
            </a:r>
            <a:r>
              <a:rPr lang="en-US" sz="2400" b="1" dirty="0"/>
              <a:t> </a:t>
            </a:r>
            <a:r>
              <a:rPr lang="en-US" sz="2400" dirty="0"/>
              <a:t>objective functions of the players</a:t>
            </a:r>
            <a:endParaRPr lang="en-US" sz="2400" b="1" dirty="0"/>
          </a:p>
          <a:p>
            <a:pPr lvl="1"/>
            <a:r>
              <a:rPr lang="en-US" sz="2400" b="1" dirty="0"/>
              <a:t>	*</a:t>
            </a:r>
            <a:r>
              <a:rPr lang="en-US" sz="2400" dirty="0"/>
              <a:t>The payoff function of each player maps the profile of player strategies to a payoff</a:t>
            </a:r>
          </a:p>
          <a:p>
            <a:pPr lvl="1"/>
            <a:r>
              <a:rPr lang="en-US" sz="2400" dirty="0"/>
              <a:t> </a:t>
            </a:r>
          </a:p>
          <a:p>
            <a:pPr lvl="1"/>
            <a:r>
              <a:rPr lang="en-US" sz="2400" b="1" dirty="0"/>
              <a:t>move</a:t>
            </a:r>
            <a:r>
              <a:rPr lang="en-US" sz="2400" dirty="0"/>
              <a:t> – a point where a player must make a choice. </a:t>
            </a:r>
          </a:p>
          <a:p>
            <a:pPr lvl="1"/>
            <a:endParaRPr lang="en-US" sz="2400" dirty="0"/>
          </a:p>
          <a:p>
            <a:pPr lvl="1"/>
            <a:r>
              <a:rPr lang="en-US" sz="2400" b="1" dirty="0"/>
              <a:t>play</a:t>
            </a:r>
            <a:r>
              <a:rPr lang="en-US" sz="2400" dirty="0"/>
              <a:t> –  a particular set of moves and choices</a:t>
            </a:r>
          </a:p>
          <a:p>
            <a:pPr lvl="1"/>
            <a:endParaRPr lang="en-US" sz="2400" dirty="0"/>
          </a:p>
          <a:p>
            <a:pPr lvl="1"/>
            <a:r>
              <a:rPr lang="en-US" sz="2400" b="1" dirty="0"/>
              <a:t>strategy</a:t>
            </a:r>
            <a:r>
              <a:rPr lang="en-US" sz="2400" dirty="0"/>
              <a:t> – a predetermined set of decisions which provide a choice for each move</a:t>
            </a:r>
          </a:p>
        </p:txBody>
      </p:sp>
    </p:spTree>
    <p:extLst>
      <p:ext uri="{BB962C8B-B14F-4D97-AF65-F5344CB8AC3E}">
        <p14:creationId xmlns:p14="http://schemas.microsoft.com/office/powerpoint/2010/main" val="4108950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ADD8A-31F9-8A44-3C8D-CF219C12A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79FD5E-AFFC-E586-EBD7-A0F759B07BDC}"/>
              </a:ext>
            </a:extLst>
          </p:cNvPr>
          <p:cNvSpPr/>
          <p:nvPr/>
        </p:nvSpPr>
        <p:spPr>
          <a:xfrm>
            <a:off x="4916" y="0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C61F6E-54ED-5B99-F375-022A64CBF562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8485D2-D86A-8D6B-66D2-E4F3620C26FD}"/>
              </a:ext>
            </a:extLst>
          </p:cNvPr>
          <p:cNvSpPr txBox="1"/>
          <p:nvPr/>
        </p:nvSpPr>
        <p:spPr>
          <a:xfrm>
            <a:off x="4483510" y="403178"/>
            <a:ext cx="4024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The 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9EEE71-603B-30BC-067B-7167D377B44F}"/>
                  </a:ext>
                </a:extLst>
              </p:cNvPr>
              <p:cNvSpPr txBox="1"/>
              <p:nvPr/>
            </p:nvSpPr>
            <p:spPr>
              <a:xfrm>
                <a:off x="-339768" y="1871283"/>
                <a:ext cx="11897032" cy="4176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sz="2400" dirty="0"/>
                  <a:t>The set of von Neumann-Morgenstern solutions can be narrowed by requiring that every imputation satisfy:</a:t>
                </a:r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Π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/>
                  <a:t> for every subset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{1,2,…,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The core generally has either zero entries or many, although sometimes the core consists of a unique implementation</a:t>
                </a:r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This unique implementation can be obtained via the </a:t>
                </a:r>
                <a:r>
                  <a:rPr lang="en-US" sz="2400" b="1" dirty="0"/>
                  <a:t>Shapley value</a:t>
                </a:r>
                <a:r>
                  <a:rPr lang="en-US" sz="2400" dirty="0"/>
                  <a:t>, which is based off the additional payoff a player brings to the coalition</a:t>
                </a:r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9EEE71-603B-30BC-067B-7167D377B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9768" y="1871283"/>
                <a:ext cx="11897032" cy="4176143"/>
              </a:xfrm>
              <a:prstGeom prst="rect">
                <a:avLst/>
              </a:prstGeom>
              <a:blipFill>
                <a:blip r:embed="rId3"/>
                <a:stretch>
                  <a:fillRect t="-1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10111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50ADA-81B8-C35C-40D5-9AEFD870A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E757FB4-BA9A-96DA-B778-06C2D6763F0E}"/>
              </a:ext>
            </a:extLst>
          </p:cNvPr>
          <p:cNvSpPr/>
          <p:nvPr/>
        </p:nvSpPr>
        <p:spPr>
          <a:xfrm>
            <a:off x="4916" y="0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13A247-52BD-67BD-FC86-F6FB530C33FC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5B8262-8485-BB00-A690-CF4D0D4C0CC4}"/>
              </a:ext>
            </a:extLst>
          </p:cNvPr>
          <p:cNvSpPr txBox="1"/>
          <p:nvPr/>
        </p:nvSpPr>
        <p:spPr>
          <a:xfrm>
            <a:off x="4483510" y="403178"/>
            <a:ext cx="4024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The Core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FD561F-5C61-F3AB-5A6D-FFB9A245B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503" y="1934638"/>
            <a:ext cx="8312993" cy="467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621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E9F14-8C00-5180-B530-29ECD8DFE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D08D49-DE0B-8B27-63AF-34BF310B93E7}"/>
              </a:ext>
            </a:extLst>
          </p:cNvPr>
          <p:cNvSpPr/>
          <p:nvPr/>
        </p:nvSpPr>
        <p:spPr>
          <a:xfrm>
            <a:off x="4916" y="0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2989CE-85F3-BD9B-A6E1-85438FD2A9C7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374DE9-E618-273C-7E6A-06A30EE2C952}"/>
              </a:ext>
            </a:extLst>
          </p:cNvPr>
          <p:cNvSpPr txBox="1"/>
          <p:nvPr/>
        </p:nvSpPr>
        <p:spPr>
          <a:xfrm>
            <a:off x="1469367" y="403178"/>
            <a:ext cx="8278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Games with Infinitely Many Players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522E7F-29C2-5F1A-43DD-14EF770D389B}"/>
              </a:ext>
            </a:extLst>
          </p:cNvPr>
          <p:cNvSpPr txBox="1"/>
          <p:nvPr/>
        </p:nvSpPr>
        <p:spPr>
          <a:xfrm>
            <a:off x="-339768" y="1871283"/>
            <a:ext cx="118970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Under certain assumptions about the game and how the number of players grows, all of the different solution concepts from this chapter </a:t>
            </a:r>
            <a:r>
              <a:rPr lang="en-US" sz="2400" u="sng" dirty="0"/>
              <a:t>all converge to the same solution as the number of players grows to infinity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With infinitely many players, there will always exist an equilibrium point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The Shapely value converges to the same limit as the core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Game Theory has the most satisfactory analysis for games of two players or infinite players…much like Classical Mechanics</a:t>
            </a:r>
          </a:p>
        </p:txBody>
      </p:sp>
    </p:spTree>
    <p:extLst>
      <p:ext uri="{BB962C8B-B14F-4D97-AF65-F5344CB8AC3E}">
        <p14:creationId xmlns:p14="http://schemas.microsoft.com/office/powerpoint/2010/main" val="2516232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A0B82-2C81-18B7-A911-246F33776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0B66BC-F07E-4573-D768-44CFB381F0CD}"/>
              </a:ext>
            </a:extLst>
          </p:cNvPr>
          <p:cNvSpPr/>
          <p:nvPr/>
        </p:nvSpPr>
        <p:spPr>
          <a:xfrm>
            <a:off x="0" y="1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A64508-452D-6A1B-95AD-A510F9A2A69E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2EC489-1217-B879-0028-44B302CD725E}"/>
              </a:ext>
            </a:extLst>
          </p:cNvPr>
          <p:cNvSpPr txBox="1"/>
          <p:nvPr/>
        </p:nvSpPr>
        <p:spPr>
          <a:xfrm>
            <a:off x="3067664" y="104036"/>
            <a:ext cx="5501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Forms of Game Theory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0CB128-A158-C656-8960-AA9E01941096}"/>
              </a:ext>
            </a:extLst>
          </p:cNvPr>
          <p:cNvSpPr txBox="1"/>
          <p:nvPr/>
        </p:nvSpPr>
        <p:spPr>
          <a:xfrm>
            <a:off x="-310271" y="1738828"/>
            <a:ext cx="118970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When a game involves decisions made in sequence, it is described as </a:t>
            </a:r>
            <a:r>
              <a:rPr lang="en-US" sz="2400" b="1" dirty="0"/>
              <a:t>a game in extensive form </a:t>
            </a:r>
          </a:p>
          <a:p>
            <a:pPr lvl="1"/>
            <a:endParaRPr lang="en-US" sz="2400" b="1" dirty="0"/>
          </a:p>
          <a:p>
            <a:pPr lvl="1"/>
            <a:r>
              <a:rPr lang="en-US" sz="2400" dirty="0"/>
              <a:t>The moves and corresponding payoffs are shown in a </a:t>
            </a:r>
            <a:r>
              <a:rPr lang="en-US" sz="2400" b="1" dirty="0"/>
              <a:t>decision tree</a:t>
            </a:r>
            <a:r>
              <a:rPr lang="en-US" sz="2400" dirty="0"/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6B78A7-4A9E-4302-43F7-3E570EDC6DA6}"/>
              </a:ext>
            </a:extLst>
          </p:cNvPr>
          <p:cNvSpPr txBox="1"/>
          <p:nvPr/>
        </p:nvSpPr>
        <p:spPr>
          <a:xfrm>
            <a:off x="3650225" y="732504"/>
            <a:ext cx="62582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Games in Extensive Form 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CF8794-2C7B-7E3D-6257-11FBBD5424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877"/>
          <a:stretch>
            <a:fillRect/>
          </a:stretch>
        </p:blipFill>
        <p:spPr>
          <a:xfrm>
            <a:off x="2371170" y="3429000"/>
            <a:ext cx="6534150" cy="327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43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5F41B-F6B2-97C8-628E-32968F5A6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DC337DD-90AF-DA02-EFD1-85F1A3D7BED4}"/>
              </a:ext>
            </a:extLst>
          </p:cNvPr>
          <p:cNvSpPr/>
          <p:nvPr/>
        </p:nvSpPr>
        <p:spPr>
          <a:xfrm>
            <a:off x="0" y="1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9FC297-5AF8-C9DC-2C8B-AE8D7749E819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74D03F-4F51-6E05-A3F6-ED71A009BE17}"/>
              </a:ext>
            </a:extLst>
          </p:cNvPr>
          <p:cNvSpPr txBox="1"/>
          <p:nvPr/>
        </p:nvSpPr>
        <p:spPr>
          <a:xfrm>
            <a:off x="3067664" y="104036"/>
            <a:ext cx="5501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Forms of Game Theory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386FCF-406B-836A-5526-023C70A4792B}"/>
              </a:ext>
            </a:extLst>
          </p:cNvPr>
          <p:cNvSpPr txBox="1"/>
          <p:nvPr/>
        </p:nvSpPr>
        <p:spPr>
          <a:xfrm>
            <a:off x="-310271" y="1738828"/>
            <a:ext cx="11897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Decision trees are solved backwards: you assume that each player makes the move that maximizes their payoff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F2A10E-8AD8-62C7-61D5-FF7D1FD396C6}"/>
              </a:ext>
            </a:extLst>
          </p:cNvPr>
          <p:cNvSpPr txBox="1"/>
          <p:nvPr/>
        </p:nvSpPr>
        <p:spPr>
          <a:xfrm>
            <a:off x="3650225" y="732504"/>
            <a:ext cx="62582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Games in Extensive Form 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057333-3BF6-9396-197D-398DDA3019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877"/>
          <a:stretch>
            <a:fillRect/>
          </a:stretch>
        </p:blipFill>
        <p:spPr>
          <a:xfrm>
            <a:off x="245191" y="2930013"/>
            <a:ext cx="6534150" cy="32767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5DC692-CA5D-BE1D-99A4-8C43D3D9B80B}"/>
              </a:ext>
            </a:extLst>
          </p:cNvPr>
          <p:cNvSpPr txBox="1"/>
          <p:nvPr/>
        </p:nvSpPr>
        <p:spPr>
          <a:xfrm>
            <a:off x="7342468" y="2843646"/>
            <a:ext cx="3915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Ranger picks Thorough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C70894-30E9-DD60-81BB-62CF4A63F308}"/>
              </a:ext>
            </a:extLst>
          </p:cNvPr>
          <p:cNvCxnSpPr/>
          <p:nvPr/>
        </p:nvCxnSpPr>
        <p:spPr>
          <a:xfrm>
            <a:off x="8790039" y="4057108"/>
            <a:ext cx="0" cy="10225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474C87D-36C5-AB7D-98F8-16E221F9C502}"/>
              </a:ext>
            </a:extLst>
          </p:cNvPr>
          <p:cNvCxnSpPr>
            <a:cxnSpLocks/>
          </p:cNvCxnSpPr>
          <p:nvPr/>
        </p:nvCxnSpPr>
        <p:spPr>
          <a:xfrm>
            <a:off x="9040762" y="3727728"/>
            <a:ext cx="196153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898F825-7B3F-A669-AA43-A259DE7F6CDC}"/>
              </a:ext>
            </a:extLst>
          </p:cNvPr>
          <p:cNvSpPr txBox="1"/>
          <p:nvPr/>
        </p:nvSpPr>
        <p:spPr>
          <a:xfrm>
            <a:off x="8361106" y="3481112"/>
            <a:ext cx="857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375D12-85CC-B347-1413-9F0A2489CB80}"/>
              </a:ext>
            </a:extLst>
          </p:cNvPr>
          <p:cNvSpPr txBox="1"/>
          <p:nvPr/>
        </p:nvSpPr>
        <p:spPr>
          <a:xfrm>
            <a:off x="7670389" y="4214442"/>
            <a:ext cx="1119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B0F0"/>
                </a:solidFill>
              </a:rPr>
              <a:t>Allow Search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0D5962-D635-F03D-955B-34DF2C6FA8B3}"/>
              </a:ext>
            </a:extLst>
          </p:cNvPr>
          <p:cNvSpPr txBox="1"/>
          <p:nvPr/>
        </p:nvSpPr>
        <p:spPr>
          <a:xfrm>
            <a:off x="8180552" y="5089718"/>
            <a:ext cx="1119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B0F0"/>
                </a:solidFill>
              </a:rPr>
              <a:t>1</a:t>
            </a:r>
            <a:r>
              <a:rPr lang="en-US" sz="2000" b="1" dirty="0"/>
              <a:t>,</a:t>
            </a:r>
            <a:r>
              <a:rPr lang="en-US" sz="2000" b="1" dirty="0">
                <a:solidFill>
                  <a:srgbClr val="FF0000"/>
                </a:solidFill>
              </a:rPr>
              <a:t>3</a:t>
            </a:r>
            <a:endParaRPr lang="en-US" sz="2000" b="1" dirty="0">
              <a:solidFill>
                <a:srgbClr val="00B0F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3CABD1-101D-0978-2365-60E6A3F937D3}"/>
              </a:ext>
            </a:extLst>
          </p:cNvPr>
          <p:cNvSpPr txBox="1"/>
          <p:nvPr/>
        </p:nvSpPr>
        <p:spPr>
          <a:xfrm>
            <a:off x="10698111" y="3542667"/>
            <a:ext cx="1119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B0F0"/>
                </a:solidFill>
              </a:rPr>
              <a:t>2</a:t>
            </a:r>
            <a:r>
              <a:rPr lang="en-US" sz="2000" b="1" dirty="0"/>
              <a:t>,</a:t>
            </a:r>
            <a:r>
              <a:rPr lang="en-US" sz="2000" b="1" dirty="0">
                <a:solidFill>
                  <a:srgbClr val="FF0000"/>
                </a:solidFill>
              </a:rPr>
              <a:t>1</a:t>
            </a:r>
            <a:endParaRPr lang="en-US" sz="2000" b="1" dirty="0">
              <a:solidFill>
                <a:srgbClr val="00B0F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53CBDA-F9B6-8E0E-00F3-A262A00C4E7A}"/>
              </a:ext>
            </a:extLst>
          </p:cNvPr>
          <p:cNvSpPr txBox="1"/>
          <p:nvPr/>
        </p:nvSpPr>
        <p:spPr>
          <a:xfrm>
            <a:off x="9351094" y="3342612"/>
            <a:ext cx="1449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B0F0"/>
                </a:solidFill>
              </a:rPr>
              <a:t>Wait for K9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D0A640-940D-B4DD-1732-CAFA6F622D4D}"/>
              </a:ext>
            </a:extLst>
          </p:cNvPr>
          <p:cNvSpPr txBox="1"/>
          <p:nvPr/>
        </p:nvSpPr>
        <p:spPr>
          <a:xfrm>
            <a:off x="7544030" y="5489828"/>
            <a:ext cx="3915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You choose Wait for K9</a:t>
            </a:r>
          </a:p>
        </p:txBody>
      </p:sp>
    </p:spTree>
    <p:extLst>
      <p:ext uri="{BB962C8B-B14F-4D97-AF65-F5344CB8AC3E}">
        <p14:creationId xmlns:p14="http://schemas.microsoft.com/office/powerpoint/2010/main" val="2344648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21D1D-C189-D340-CF52-E38F8D136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07CDCE1-34C8-42FC-91DD-7180A7BB7232}"/>
              </a:ext>
            </a:extLst>
          </p:cNvPr>
          <p:cNvSpPr/>
          <p:nvPr/>
        </p:nvSpPr>
        <p:spPr>
          <a:xfrm>
            <a:off x="0" y="1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730BA7-1CAE-980A-749C-4C5692EF4902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258C1C-61EE-F5A9-188B-D469714ED2D3}"/>
              </a:ext>
            </a:extLst>
          </p:cNvPr>
          <p:cNvSpPr txBox="1"/>
          <p:nvPr/>
        </p:nvSpPr>
        <p:spPr>
          <a:xfrm>
            <a:off x="3067664" y="104036"/>
            <a:ext cx="5501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Forms of Game Theory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B5411D-3FAB-22E3-CCD3-B4C0C7C69A27}"/>
              </a:ext>
            </a:extLst>
          </p:cNvPr>
          <p:cNvSpPr txBox="1"/>
          <p:nvPr/>
        </p:nvSpPr>
        <p:spPr>
          <a:xfrm>
            <a:off x="-437814" y="1729684"/>
            <a:ext cx="127677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b="1" dirty="0"/>
              <a:t>Games in normal form </a:t>
            </a:r>
            <a:r>
              <a:rPr lang="en-US" sz="2400" dirty="0"/>
              <a:t>involve player decisions made independently and/or simultaneously </a:t>
            </a:r>
            <a:endParaRPr lang="en-US" sz="2400" b="1" dirty="0"/>
          </a:p>
          <a:p>
            <a:pPr lvl="1"/>
            <a:endParaRPr lang="en-US" sz="2400" b="1" dirty="0"/>
          </a:p>
          <a:p>
            <a:pPr lvl="1"/>
            <a:r>
              <a:rPr lang="en-US" sz="2400" dirty="0"/>
              <a:t>The moves and corresponding payoffs are shown in a </a:t>
            </a:r>
            <a:r>
              <a:rPr lang="en-US" sz="2400" b="1" dirty="0"/>
              <a:t>payoff matrix</a:t>
            </a:r>
            <a:r>
              <a:rPr lang="en-US" sz="2400" dirty="0"/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05DA8A-9C33-359E-35FB-CC992C283551}"/>
              </a:ext>
            </a:extLst>
          </p:cNvPr>
          <p:cNvSpPr txBox="1"/>
          <p:nvPr/>
        </p:nvSpPr>
        <p:spPr>
          <a:xfrm>
            <a:off x="3650225" y="732504"/>
            <a:ext cx="62582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Games in Normal Form 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D91FEB-45AF-602E-F507-C24597E2F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518" y="2930013"/>
            <a:ext cx="5181293" cy="38778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21C2AC-30B1-B9F1-0E75-460ED05FECFC}"/>
              </a:ext>
            </a:extLst>
          </p:cNvPr>
          <p:cNvSpPr txBox="1"/>
          <p:nvPr/>
        </p:nvSpPr>
        <p:spPr>
          <a:xfrm>
            <a:off x="8375672" y="6125496"/>
            <a:ext cx="3816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000" dirty="0"/>
              <a:t>*We assume that all players know the payoff matrix</a:t>
            </a:r>
          </a:p>
        </p:txBody>
      </p:sp>
    </p:spTree>
    <p:extLst>
      <p:ext uri="{BB962C8B-B14F-4D97-AF65-F5344CB8AC3E}">
        <p14:creationId xmlns:p14="http://schemas.microsoft.com/office/powerpoint/2010/main" val="1806092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EADD9-A06A-6BEB-8204-9B00CF42E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B413E6B-A713-C359-7C88-59999580D0F0}"/>
              </a:ext>
            </a:extLst>
          </p:cNvPr>
          <p:cNvSpPr/>
          <p:nvPr/>
        </p:nvSpPr>
        <p:spPr>
          <a:xfrm>
            <a:off x="0" y="1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E6F751-7827-7E31-F565-87717E30D56C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30CE0D-A7CA-DA59-24BA-9434F45BEAAB}"/>
              </a:ext>
            </a:extLst>
          </p:cNvPr>
          <p:cNvSpPr txBox="1"/>
          <p:nvPr/>
        </p:nvSpPr>
        <p:spPr>
          <a:xfrm>
            <a:off x="2884784" y="280275"/>
            <a:ext cx="6807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Two Player Zero Sum Games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69E0E43-6A57-1DA0-1388-560FF933BDCE}"/>
                  </a:ext>
                </a:extLst>
              </p:cNvPr>
              <p:cNvSpPr txBox="1"/>
              <p:nvPr/>
            </p:nvSpPr>
            <p:spPr>
              <a:xfrm>
                <a:off x="0" y="1745281"/>
                <a:ext cx="56756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sz="2400" dirty="0"/>
                  <a:t>One Player Wins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sz="2400" dirty="0"/>
                  <a:t> One Player Loses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69E0E43-6A57-1DA0-1388-560FF933B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45281"/>
                <a:ext cx="5675608" cy="461665"/>
              </a:xfrm>
              <a:prstGeom prst="rect">
                <a:avLst/>
              </a:prstGeom>
              <a:blipFill>
                <a:blip r:embed="rId3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A0EE625-21D7-41F1-57CC-9243F6047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02" y="2487220"/>
            <a:ext cx="5675609" cy="26774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403518-E3F3-BE5F-FE5D-A47564E1D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991" y="2487220"/>
            <a:ext cx="5675609" cy="26774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0E0B99-0E84-388A-0126-7BBC82672FD3}"/>
              </a:ext>
            </a:extLst>
          </p:cNvPr>
          <p:cNvSpPr txBox="1"/>
          <p:nvPr/>
        </p:nvSpPr>
        <p:spPr>
          <a:xfrm>
            <a:off x="3502187" y="5444971"/>
            <a:ext cx="5675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Because of the zero-sum, we only display Player 1’s (Red’s) payoffs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EA1ABE-E343-DAD3-B7FA-49EB5A61FF2B}"/>
              </a:ext>
            </a:extLst>
          </p:cNvPr>
          <p:cNvSpPr txBox="1"/>
          <p:nvPr/>
        </p:nvSpPr>
        <p:spPr>
          <a:xfrm>
            <a:off x="8007362" y="3445761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BC796C-C8D5-8775-328F-59D2791B43FB}"/>
              </a:ext>
            </a:extLst>
          </p:cNvPr>
          <p:cNvSpPr txBox="1"/>
          <p:nvPr/>
        </p:nvSpPr>
        <p:spPr>
          <a:xfrm>
            <a:off x="9302762" y="3445761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B30AB5-9FF7-BE5B-2F50-33491018FFFB}"/>
              </a:ext>
            </a:extLst>
          </p:cNvPr>
          <p:cNvSpPr txBox="1"/>
          <p:nvPr/>
        </p:nvSpPr>
        <p:spPr>
          <a:xfrm>
            <a:off x="10598162" y="344038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7FA02E-32CC-E970-845E-1FDE97CC94FE}"/>
              </a:ext>
            </a:extLst>
          </p:cNvPr>
          <p:cNvSpPr txBox="1"/>
          <p:nvPr/>
        </p:nvSpPr>
        <p:spPr>
          <a:xfrm>
            <a:off x="8007362" y="4078224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C617A6-D039-095E-C7C5-8D1B17FE1ECE}"/>
              </a:ext>
            </a:extLst>
          </p:cNvPr>
          <p:cNvSpPr txBox="1"/>
          <p:nvPr/>
        </p:nvSpPr>
        <p:spPr>
          <a:xfrm>
            <a:off x="9302762" y="4078224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0C15CF-F57B-AF05-6974-E82C99A2B1EA}"/>
              </a:ext>
            </a:extLst>
          </p:cNvPr>
          <p:cNvSpPr txBox="1"/>
          <p:nvPr/>
        </p:nvSpPr>
        <p:spPr>
          <a:xfrm>
            <a:off x="10598162" y="4082991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AC3366AE-2E28-9373-AD94-FE31EE4BCF2B}"/>
              </a:ext>
            </a:extLst>
          </p:cNvPr>
          <p:cNvSpPr/>
          <p:nvPr/>
        </p:nvSpPr>
        <p:spPr>
          <a:xfrm>
            <a:off x="1905267" y="3547872"/>
            <a:ext cx="740664" cy="46240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8FD52E33-3281-A300-F856-4BBB39D8EF54}"/>
              </a:ext>
            </a:extLst>
          </p:cNvPr>
          <p:cNvSpPr/>
          <p:nvPr/>
        </p:nvSpPr>
        <p:spPr>
          <a:xfrm>
            <a:off x="1905267" y="4180335"/>
            <a:ext cx="979517" cy="46240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98ADCA26-4EED-1489-5E9D-180EC871D5B8}"/>
              </a:ext>
            </a:extLst>
          </p:cNvPr>
          <p:cNvSpPr/>
          <p:nvPr/>
        </p:nvSpPr>
        <p:spPr>
          <a:xfrm>
            <a:off x="3137406" y="4180335"/>
            <a:ext cx="979517" cy="46240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DA4CC589-86C8-C6E1-FEE0-34BB097BBA25}"/>
              </a:ext>
            </a:extLst>
          </p:cNvPr>
          <p:cNvSpPr/>
          <p:nvPr/>
        </p:nvSpPr>
        <p:spPr>
          <a:xfrm>
            <a:off x="4494708" y="4205358"/>
            <a:ext cx="979517" cy="46240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6AD60CBA-8E21-29CE-9276-CA2C0FDCB1AD}"/>
              </a:ext>
            </a:extLst>
          </p:cNvPr>
          <p:cNvSpPr/>
          <p:nvPr/>
        </p:nvSpPr>
        <p:spPr>
          <a:xfrm>
            <a:off x="3193256" y="3533055"/>
            <a:ext cx="979517" cy="46240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6E46B6E9-E8BE-B3CA-CA8D-9AFB1184A2B6}"/>
              </a:ext>
            </a:extLst>
          </p:cNvPr>
          <p:cNvSpPr/>
          <p:nvPr/>
        </p:nvSpPr>
        <p:spPr>
          <a:xfrm>
            <a:off x="4477416" y="3569166"/>
            <a:ext cx="979517" cy="46240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1F8792CC-2A6D-0C9F-B1FB-C38E75CCD1F0}"/>
              </a:ext>
            </a:extLst>
          </p:cNvPr>
          <p:cNvSpPr/>
          <p:nvPr/>
        </p:nvSpPr>
        <p:spPr>
          <a:xfrm rot="10800000">
            <a:off x="2092398" y="3427177"/>
            <a:ext cx="979517" cy="46240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E432DAC0-057E-BFD0-0EDB-AFC4CC38E304}"/>
              </a:ext>
            </a:extLst>
          </p:cNvPr>
          <p:cNvSpPr/>
          <p:nvPr/>
        </p:nvSpPr>
        <p:spPr>
          <a:xfrm rot="10800000">
            <a:off x="2048249" y="4119151"/>
            <a:ext cx="979517" cy="46240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09788A66-F3FE-802C-5F53-A4DC6DE0C82C}"/>
              </a:ext>
            </a:extLst>
          </p:cNvPr>
          <p:cNvSpPr/>
          <p:nvPr/>
        </p:nvSpPr>
        <p:spPr>
          <a:xfrm rot="10800000">
            <a:off x="3301451" y="3447483"/>
            <a:ext cx="979517" cy="46240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146A53C6-453C-B6C5-5993-783B2EC53A95}"/>
              </a:ext>
            </a:extLst>
          </p:cNvPr>
          <p:cNvSpPr/>
          <p:nvPr/>
        </p:nvSpPr>
        <p:spPr>
          <a:xfrm rot="10800000">
            <a:off x="3299265" y="4107294"/>
            <a:ext cx="979517" cy="46240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Triangle 26">
            <a:extLst>
              <a:ext uri="{FF2B5EF4-FFF2-40B4-BE49-F238E27FC236}">
                <a16:creationId xmlns:a16="http://schemas.microsoft.com/office/drawing/2014/main" id="{BE2F3AFA-AAE7-5241-F6E2-F84798820753}"/>
              </a:ext>
            </a:extLst>
          </p:cNvPr>
          <p:cNvSpPr/>
          <p:nvPr/>
        </p:nvSpPr>
        <p:spPr>
          <a:xfrm rot="10800000">
            <a:off x="4650363" y="3430918"/>
            <a:ext cx="979517" cy="46240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C1A37F4E-DC97-C73D-D6F5-7CB895C90D99}"/>
              </a:ext>
            </a:extLst>
          </p:cNvPr>
          <p:cNvSpPr/>
          <p:nvPr/>
        </p:nvSpPr>
        <p:spPr>
          <a:xfrm rot="10800000">
            <a:off x="4626726" y="4081990"/>
            <a:ext cx="979517" cy="46240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D74D60-420B-5E81-A844-9ACB3FB356DE}"/>
              </a:ext>
            </a:extLst>
          </p:cNvPr>
          <p:cNvSpPr txBox="1"/>
          <p:nvPr/>
        </p:nvSpPr>
        <p:spPr>
          <a:xfrm>
            <a:off x="1478358" y="3510532"/>
            <a:ext cx="122807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181A18-4E0F-DF20-3C77-55C89BC77D5B}"/>
              </a:ext>
            </a:extLst>
          </p:cNvPr>
          <p:cNvSpPr txBox="1"/>
          <p:nvPr/>
        </p:nvSpPr>
        <p:spPr>
          <a:xfrm>
            <a:off x="1492621" y="4178662"/>
            <a:ext cx="122807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D10CEC-B3FC-289F-F8C8-AD4DD6F3B40B}"/>
              </a:ext>
            </a:extLst>
          </p:cNvPr>
          <p:cNvSpPr txBox="1"/>
          <p:nvPr/>
        </p:nvSpPr>
        <p:spPr>
          <a:xfrm>
            <a:off x="2765574" y="3513375"/>
            <a:ext cx="122807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4CA16D-38F1-6736-F4AE-05D647ECA009}"/>
              </a:ext>
            </a:extLst>
          </p:cNvPr>
          <p:cNvSpPr txBox="1"/>
          <p:nvPr/>
        </p:nvSpPr>
        <p:spPr>
          <a:xfrm>
            <a:off x="2779837" y="4181505"/>
            <a:ext cx="122807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96F06B-9667-3F53-3401-05EA1102CB85}"/>
              </a:ext>
            </a:extLst>
          </p:cNvPr>
          <p:cNvSpPr txBox="1"/>
          <p:nvPr/>
        </p:nvSpPr>
        <p:spPr>
          <a:xfrm>
            <a:off x="4014872" y="3510532"/>
            <a:ext cx="122807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3A2723-01A9-F5B3-F49C-BC0F529FAC2A}"/>
              </a:ext>
            </a:extLst>
          </p:cNvPr>
          <p:cNvSpPr txBox="1"/>
          <p:nvPr/>
        </p:nvSpPr>
        <p:spPr>
          <a:xfrm>
            <a:off x="4029135" y="4178662"/>
            <a:ext cx="122807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9577AE-DA9B-E66A-6B81-E6884B042026}"/>
              </a:ext>
            </a:extLst>
          </p:cNvPr>
          <p:cNvSpPr txBox="1"/>
          <p:nvPr/>
        </p:nvSpPr>
        <p:spPr>
          <a:xfrm>
            <a:off x="2222425" y="3325117"/>
            <a:ext cx="122807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64EA1"/>
                </a:solidFill>
              </a:rPr>
              <a:t>-2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A22F40-CEB6-9DC7-B330-1CCFE7CA740B}"/>
              </a:ext>
            </a:extLst>
          </p:cNvPr>
          <p:cNvSpPr txBox="1"/>
          <p:nvPr/>
        </p:nvSpPr>
        <p:spPr>
          <a:xfrm>
            <a:off x="3509641" y="3327960"/>
            <a:ext cx="122807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64EA1"/>
                </a:solidFill>
              </a:rPr>
              <a:t>-1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9CDCE5B-D7C9-7977-40D3-3B0C759D0B78}"/>
              </a:ext>
            </a:extLst>
          </p:cNvPr>
          <p:cNvSpPr txBox="1"/>
          <p:nvPr/>
        </p:nvSpPr>
        <p:spPr>
          <a:xfrm>
            <a:off x="4758939" y="3325117"/>
            <a:ext cx="122807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64EA1"/>
                </a:solidFill>
              </a:rPr>
              <a:t>-4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0CF79B-479F-12C5-FE05-32B207E56432}"/>
              </a:ext>
            </a:extLst>
          </p:cNvPr>
          <p:cNvSpPr txBox="1"/>
          <p:nvPr/>
        </p:nvSpPr>
        <p:spPr>
          <a:xfrm>
            <a:off x="2220116" y="4003550"/>
            <a:ext cx="122807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64EA1"/>
                </a:solidFill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D2F413-2DEA-1CA1-2DA8-2DDAC2BFB99D}"/>
              </a:ext>
            </a:extLst>
          </p:cNvPr>
          <p:cNvSpPr txBox="1"/>
          <p:nvPr/>
        </p:nvSpPr>
        <p:spPr>
          <a:xfrm>
            <a:off x="3507332" y="4006393"/>
            <a:ext cx="122807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64EA1"/>
                </a:solidFill>
              </a:rPr>
              <a:t>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F097E02-435A-3C8C-B2F5-E6D28EF23AF6}"/>
              </a:ext>
            </a:extLst>
          </p:cNvPr>
          <p:cNvSpPr txBox="1"/>
          <p:nvPr/>
        </p:nvSpPr>
        <p:spPr>
          <a:xfrm>
            <a:off x="4756630" y="4003550"/>
            <a:ext cx="122807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64EA1"/>
                </a:solidFill>
              </a:rPr>
              <a:t>-6</a:t>
            </a:r>
          </a:p>
        </p:txBody>
      </p:sp>
    </p:spTree>
    <p:extLst>
      <p:ext uri="{BB962C8B-B14F-4D97-AF65-F5344CB8AC3E}">
        <p14:creationId xmlns:p14="http://schemas.microsoft.com/office/powerpoint/2010/main" val="367513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0AFA0-7B13-CE83-B546-22BB7F31A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D1B3386-82DB-9783-05A6-093D2F5DBC5A}"/>
              </a:ext>
            </a:extLst>
          </p:cNvPr>
          <p:cNvSpPr/>
          <p:nvPr/>
        </p:nvSpPr>
        <p:spPr>
          <a:xfrm>
            <a:off x="0" y="1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A9729D-8671-CA12-FE86-2962877579D0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EB61F6-9239-6835-9571-D84AF214427C}"/>
              </a:ext>
            </a:extLst>
          </p:cNvPr>
          <p:cNvSpPr txBox="1"/>
          <p:nvPr/>
        </p:nvSpPr>
        <p:spPr>
          <a:xfrm>
            <a:off x="2884784" y="280275"/>
            <a:ext cx="6807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Two Player Zero Sum Games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A3B2E4-589F-E24A-7F2B-01BE634DBC8C}"/>
              </a:ext>
            </a:extLst>
          </p:cNvPr>
          <p:cNvSpPr txBox="1"/>
          <p:nvPr/>
        </p:nvSpPr>
        <p:spPr>
          <a:xfrm>
            <a:off x="0" y="1745281"/>
            <a:ext cx="10598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Each player chooses their strategy based on the best worst-case scenario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8A2C07-80B2-A268-880E-9F1F8C5B0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43" y="4180522"/>
            <a:ext cx="5675609" cy="26774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606474-C4DF-44C9-52C0-636B95E8DCF2}"/>
              </a:ext>
            </a:extLst>
          </p:cNvPr>
          <p:cNvSpPr txBox="1"/>
          <p:nvPr/>
        </p:nvSpPr>
        <p:spPr>
          <a:xfrm>
            <a:off x="-6481" y="2421580"/>
            <a:ext cx="105981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They compute the worst outcome for each of their decisions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They choose the decision with the best worst outcome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8816CF-B1FA-67F3-58F0-7881C308B68C}"/>
              </a:ext>
            </a:extLst>
          </p:cNvPr>
          <p:cNvSpPr txBox="1"/>
          <p:nvPr/>
        </p:nvSpPr>
        <p:spPr>
          <a:xfrm>
            <a:off x="3480623" y="3718857"/>
            <a:ext cx="4919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>
                <a:solidFill>
                  <a:srgbClr val="FF0000"/>
                </a:solidFill>
              </a:rPr>
              <a:t>Player 1 (Red) Strategy Selection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A5EB05-27EE-9639-04BD-01CF27559676}"/>
              </a:ext>
            </a:extLst>
          </p:cNvPr>
          <p:cNvSpPr txBox="1"/>
          <p:nvPr/>
        </p:nvSpPr>
        <p:spPr>
          <a:xfrm>
            <a:off x="5440680" y="5139063"/>
            <a:ext cx="2752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Worst Case: </a:t>
            </a:r>
            <a:r>
              <a:rPr lang="en-US" sz="2400" dirty="0">
                <a:solidFill>
                  <a:srgbClr val="FF0000"/>
                </a:solidFill>
              </a:rPr>
              <a:t>1</a:t>
            </a:r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AA7F3D-9425-30D0-8276-F43B7FDE5D29}"/>
              </a:ext>
            </a:extLst>
          </p:cNvPr>
          <p:cNvSpPr txBox="1"/>
          <p:nvPr/>
        </p:nvSpPr>
        <p:spPr>
          <a:xfrm>
            <a:off x="5440680" y="5767698"/>
            <a:ext cx="2752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Worst Case: </a:t>
            </a:r>
            <a:r>
              <a:rPr lang="en-US" sz="2400" dirty="0">
                <a:solidFill>
                  <a:srgbClr val="FF0000"/>
                </a:solidFill>
              </a:rPr>
              <a:t>-1</a:t>
            </a:r>
            <a:endParaRPr 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6B3EBD-2C4A-3ABA-1DC7-7B249C7227BD}"/>
              </a:ext>
            </a:extLst>
          </p:cNvPr>
          <p:cNvSpPr txBox="1"/>
          <p:nvPr/>
        </p:nvSpPr>
        <p:spPr>
          <a:xfrm>
            <a:off x="8400480" y="5506584"/>
            <a:ext cx="3086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Choose strategy </a:t>
            </a:r>
            <a:r>
              <a:rPr lang="en-US" sz="2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617DFC74-9EBC-E6BA-0607-0EF14547AC34}"/>
              </a:ext>
            </a:extLst>
          </p:cNvPr>
          <p:cNvSpPr/>
          <p:nvPr/>
        </p:nvSpPr>
        <p:spPr>
          <a:xfrm>
            <a:off x="7975284" y="5073561"/>
            <a:ext cx="850392" cy="132771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9F13BB-06DB-76ED-43A3-B6E917D70ACD}"/>
              </a:ext>
            </a:extLst>
          </p:cNvPr>
          <p:cNvSpPr txBox="1"/>
          <p:nvPr/>
        </p:nvSpPr>
        <p:spPr>
          <a:xfrm>
            <a:off x="1935746" y="5144441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FDBC67-664C-6BE0-E468-ACFD0D6067C1}"/>
              </a:ext>
            </a:extLst>
          </p:cNvPr>
          <p:cNvSpPr txBox="1"/>
          <p:nvPr/>
        </p:nvSpPr>
        <p:spPr>
          <a:xfrm>
            <a:off x="3231146" y="5144441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35E639-1116-5A93-D30E-771C56D57684}"/>
              </a:ext>
            </a:extLst>
          </p:cNvPr>
          <p:cNvSpPr txBox="1"/>
          <p:nvPr/>
        </p:nvSpPr>
        <p:spPr>
          <a:xfrm>
            <a:off x="4526546" y="5139063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57CCFA-4700-A277-585D-42C0754F06BF}"/>
              </a:ext>
            </a:extLst>
          </p:cNvPr>
          <p:cNvSpPr txBox="1"/>
          <p:nvPr/>
        </p:nvSpPr>
        <p:spPr>
          <a:xfrm>
            <a:off x="1935746" y="5776904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87F68C-33B3-2900-EB68-3005B2A730BC}"/>
              </a:ext>
            </a:extLst>
          </p:cNvPr>
          <p:cNvSpPr txBox="1"/>
          <p:nvPr/>
        </p:nvSpPr>
        <p:spPr>
          <a:xfrm>
            <a:off x="3231146" y="5776904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67E903-5EB8-7206-AB13-BDD552EB4A62}"/>
              </a:ext>
            </a:extLst>
          </p:cNvPr>
          <p:cNvSpPr txBox="1"/>
          <p:nvPr/>
        </p:nvSpPr>
        <p:spPr>
          <a:xfrm>
            <a:off x="4526546" y="5781671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691758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10F4A-8463-FB60-DF28-1D14C201C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C522E8-8488-3F7A-B920-4F6DFAE73795}"/>
              </a:ext>
            </a:extLst>
          </p:cNvPr>
          <p:cNvSpPr/>
          <p:nvPr/>
        </p:nvSpPr>
        <p:spPr>
          <a:xfrm>
            <a:off x="0" y="1"/>
            <a:ext cx="12192000" cy="1465006"/>
          </a:xfrm>
          <a:prstGeom prst="rect">
            <a:avLst/>
          </a:prstGeom>
          <a:solidFill>
            <a:srgbClr val="064E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ACBA32-C2CF-CC35-5305-174051E7220C}"/>
              </a:ext>
            </a:extLst>
          </p:cNvPr>
          <p:cNvSpPr/>
          <p:nvPr/>
        </p:nvSpPr>
        <p:spPr>
          <a:xfrm>
            <a:off x="0" y="1465007"/>
            <a:ext cx="12192000" cy="245806"/>
          </a:xfrm>
          <a:prstGeom prst="rect">
            <a:avLst/>
          </a:prstGeom>
          <a:solidFill>
            <a:srgbClr val="FBDB0E"/>
          </a:solidFill>
          <a:ln>
            <a:solidFill>
              <a:srgbClr val="FBDB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E59A6F-93B3-0CFB-DDC7-0DA25A77435F}"/>
              </a:ext>
            </a:extLst>
          </p:cNvPr>
          <p:cNvSpPr txBox="1"/>
          <p:nvPr/>
        </p:nvSpPr>
        <p:spPr>
          <a:xfrm>
            <a:off x="2884784" y="280275"/>
            <a:ext cx="6807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Two Player Zero Sum Games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390A2A-EB8A-8D16-95EA-29739CBCA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43" y="2177986"/>
            <a:ext cx="5675609" cy="2677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A970A7-753A-63EF-F238-0100BCF3E9AE}"/>
              </a:ext>
            </a:extLst>
          </p:cNvPr>
          <p:cNvSpPr txBox="1"/>
          <p:nvPr/>
        </p:nvSpPr>
        <p:spPr>
          <a:xfrm>
            <a:off x="1932314" y="313652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9B1EE0-88E1-8D6A-427C-E4B33834BF57}"/>
              </a:ext>
            </a:extLst>
          </p:cNvPr>
          <p:cNvSpPr txBox="1"/>
          <p:nvPr/>
        </p:nvSpPr>
        <p:spPr>
          <a:xfrm>
            <a:off x="3227714" y="313652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209C11-7EAB-F0EF-FC30-F5C9B1A436BD}"/>
              </a:ext>
            </a:extLst>
          </p:cNvPr>
          <p:cNvSpPr txBox="1"/>
          <p:nvPr/>
        </p:nvSpPr>
        <p:spPr>
          <a:xfrm>
            <a:off x="4523114" y="3116271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EE559E-1BE2-5151-2008-791E978C95F9}"/>
              </a:ext>
            </a:extLst>
          </p:cNvPr>
          <p:cNvSpPr txBox="1"/>
          <p:nvPr/>
        </p:nvSpPr>
        <p:spPr>
          <a:xfrm>
            <a:off x="1932314" y="3768990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305C9E-8F12-3751-3E0F-118E33FD9B44}"/>
              </a:ext>
            </a:extLst>
          </p:cNvPr>
          <p:cNvSpPr txBox="1"/>
          <p:nvPr/>
        </p:nvSpPr>
        <p:spPr>
          <a:xfrm>
            <a:off x="3227714" y="3768990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BD4D44-6852-6AF5-B965-022F67D0E20F}"/>
              </a:ext>
            </a:extLst>
          </p:cNvPr>
          <p:cNvSpPr txBox="1"/>
          <p:nvPr/>
        </p:nvSpPr>
        <p:spPr>
          <a:xfrm>
            <a:off x="4523114" y="3748734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FEF68D-6925-6ABD-C42E-763A9EDE441E}"/>
              </a:ext>
            </a:extLst>
          </p:cNvPr>
          <p:cNvSpPr txBox="1"/>
          <p:nvPr/>
        </p:nvSpPr>
        <p:spPr>
          <a:xfrm>
            <a:off x="3480623" y="1716321"/>
            <a:ext cx="4919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>
                <a:solidFill>
                  <a:srgbClr val="FF0000"/>
                </a:solidFill>
              </a:rPr>
              <a:t>Player 1 (Red) Strategy Selection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03B135-4197-9920-496E-E27566D9DAFE}"/>
              </a:ext>
            </a:extLst>
          </p:cNvPr>
          <p:cNvSpPr txBox="1"/>
          <p:nvPr/>
        </p:nvSpPr>
        <p:spPr>
          <a:xfrm>
            <a:off x="5440680" y="3136527"/>
            <a:ext cx="2752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Worst Case: </a:t>
            </a:r>
            <a:r>
              <a:rPr lang="en-US" sz="2400" dirty="0">
                <a:solidFill>
                  <a:srgbClr val="FF0000"/>
                </a:solidFill>
              </a:rPr>
              <a:t>1</a:t>
            </a:r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509DFB-3E76-A615-84DF-54B7A1EB8171}"/>
              </a:ext>
            </a:extLst>
          </p:cNvPr>
          <p:cNvSpPr txBox="1"/>
          <p:nvPr/>
        </p:nvSpPr>
        <p:spPr>
          <a:xfrm>
            <a:off x="5440680" y="3765162"/>
            <a:ext cx="2752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Worst Case: </a:t>
            </a:r>
            <a:r>
              <a:rPr lang="en-US" sz="2400" dirty="0">
                <a:solidFill>
                  <a:srgbClr val="FF0000"/>
                </a:solidFill>
              </a:rPr>
              <a:t>-1</a:t>
            </a:r>
            <a:endParaRPr 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C6B347-8476-00B6-D12F-D0DF185B4717}"/>
              </a:ext>
            </a:extLst>
          </p:cNvPr>
          <p:cNvSpPr txBox="1"/>
          <p:nvPr/>
        </p:nvSpPr>
        <p:spPr>
          <a:xfrm>
            <a:off x="8400480" y="3504048"/>
            <a:ext cx="3086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Choose strategy </a:t>
            </a:r>
            <a:r>
              <a:rPr lang="en-US" sz="2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097A2F0A-8F95-B7CD-3F6D-468B11A346BC}"/>
              </a:ext>
            </a:extLst>
          </p:cNvPr>
          <p:cNvSpPr/>
          <p:nvPr/>
        </p:nvSpPr>
        <p:spPr>
          <a:xfrm>
            <a:off x="7975284" y="3071025"/>
            <a:ext cx="850392" cy="132771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DBF47A-FE2C-2998-D52E-B040AC3474A3}"/>
                  </a:ext>
                </a:extLst>
              </p:cNvPr>
              <p:cNvSpPr txBox="1"/>
              <p:nvPr/>
            </p:nvSpPr>
            <p:spPr>
              <a:xfrm>
                <a:off x="264943" y="5032616"/>
                <a:ext cx="10598162" cy="1230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sz="2400" dirty="0"/>
                  <a:t>If we denote our payoff matrix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sz="2400" dirty="0"/>
                  <a:t>, Player 1 chooses the </a:t>
                </a:r>
                <a:r>
                  <a:rPr lang="en-US" sz="2400" b="1" dirty="0"/>
                  <a:t>maximin</a:t>
                </a:r>
                <a:r>
                  <a:rPr lang="en-US" sz="2400" dirty="0"/>
                  <a:t> strategy</a:t>
                </a:r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/>
                  <a:t>Player 1’s strategy solves the problem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Π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func>
                      </m:e>
                    </m:fun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DBF47A-FE2C-2998-D52E-B040AC347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43" y="5032616"/>
                <a:ext cx="10598162" cy="1230080"/>
              </a:xfrm>
              <a:prstGeom prst="rect">
                <a:avLst/>
              </a:prstGeom>
              <a:blipFill>
                <a:blip r:embed="rId4"/>
                <a:stretch>
                  <a:fillRect t="-3980" b="-9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7FDC355-12BD-0D75-FC52-CE8059B68FE6}"/>
              </a:ext>
            </a:extLst>
          </p:cNvPr>
          <p:cNvCxnSpPr/>
          <p:nvPr/>
        </p:nvCxnSpPr>
        <p:spPr>
          <a:xfrm>
            <a:off x="6547104" y="6363280"/>
            <a:ext cx="10698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9DA682-F011-D37A-363F-323A3AE54F87}"/>
              </a:ext>
            </a:extLst>
          </p:cNvPr>
          <p:cNvSpPr txBox="1"/>
          <p:nvPr/>
        </p:nvSpPr>
        <p:spPr>
          <a:xfrm>
            <a:off x="7235951" y="6179613"/>
            <a:ext cx="1914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Worst Case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287F95-B226-9885-7A38-EE27E1DFE8BB}"/>
              </a:ext>
            </a:extLst>
          </p:cNvPr>
          <p:cNvSpPr txBox="1"/>
          <p:nvPr/>
        </p:nvSpPr>
        <p:spPr>
          <a:xfrm>
            <a:off x="5524500" y="6488667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Best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A7914B-DB63-0616-6780-7B0A67484812}"/>
              </a:ext>
            </a:extLst>
          </p:cNvPr>
          <p:cNvCxnSpPr>
            <a:cxnSpLocks/>
          </p:cNvCxnSpPr>
          <p:nvPr/>
        </p:nvCxnSpPr>
        <p:spPr>
          <a:xfrm flipV="1">
            <a:off x="6288712" y="6190488"/>
            <a:ext cx="0" cy="3367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09BBD06-FC5A-EFB4-2078-DF39BF64C80E}"/>
              </a:ext>
            </a:extLst>
          </p:cNvPr>
          <p:cNvSpPr txBox="1"/>
          <p:nvPr/>
        </p:nvSpPr>
        <p:spPr>
          <a:xfrm>
            <a:off x="1932314" y="313652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9B4117-160B-EF6B-F55A-257A0648869E}"/>
              </a:ext>
            </a:extLst>
          </p:cNvPr>
          <p:cNvSpPr txBox="1"/>
          <p:nvPr/>
        </p:nvSpPr>
        <p:spPr>
          <a:xfrm>
            <a:off x="3227714" y="313652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8B30A7-67D8-425F-2BC9-6666EEBCC2F3}"/>
              </a:ext>
            </a:extLst>
          </p:cNvPr>
          <p:cNvSpPr txBox="1"/>
          <p:nvPr/>
        </p:nvSpPr>
        <p:spPr>
          <a:xfrm>
            <a:off x="4523114" y="3131149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41A4EA-4730-19DE-70B1-ADC40044056A}"/>
              </a:ext>
            </a:extLst>
          </p:cNvPr>
          <p:cNvSpPr txBox="1"/>
          <p:nvPr/>
        </p:nvSpPr>
        <p:spPr>
          <a:xfrm>
            <a:off x="1932314" y="3768990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15BB94-26E0-619B-19E0-E91C1333847A}"/>
              </a:ext>
            </a:extLst>
          </p:cNvPr>
          <p:cNvSpPr txBox="1"/>
          <p:nvPr/>
        </p:nvSpPr>
        <p:spPr>
          <a:xfrm>
            <a:off x="3227714" y="3768990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3206BF-F951-3FBF-2167-21A7A9756E48}"/>
              </a:ext>
            </a:extLst>
          </p:cNvPr>
          <p:cNvSpPr txBox="1"/>
          <p:nvPr/>
        </p:nvSpPr>
        <p:spPr>
          <a:xfrm>
            <a:off x="4523114" y="3773757"/>
            <a:ext cx="122807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419068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1863</TotalTime>
  <Words>1932</Words>
  <Application>Microsoft Office PowerPoint</Application>
  <PresentationFormat>Widescreen</PresentationFormat>
  <Paragraphs>419</Paragraphs>
  <Slides>32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Wyngaard</dc:creator>
  <cp:lastModifiedBy>Jacob Wyngaard</cp:lastModifiedBy>
  <cp:revision>25</cp:revision>
  <cp:lastPrinted>2025-08-21T02:00:35Z</cp:lastPrinted>
  <dcterms:created xsi:type="dcterms:W3CDTF">2025-08-20T23:47:39Z</dcterms:created>
  <dcterms:modified xsi:type="dcterms:W3CDTF">2026-02-11T00:15:30Z</dcterms:modified>
</cp:coreProperties>
</file>